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6" r:id="rId1"/>
  </p:sldMasterIdLst>
  <p:sldIdLst>
    <p:sldId id="261" r:id="rId2"/>
    <p:sldId id="280" r:id="rId3"/>
    <p:sldId id="256" r:id="rId4"/>
    <p:sldId id="257" r:id="rId5"/>
    <p:sldId id="258" r:id="rId6"/>
    <p:sldId id="281" r:id="rId7"/>
    <p:sldId id="282" r:id="rId8"/>
    <p:sldId id="284" r:id="rId9"/>
    <p:sldId id="283" r:id="rId10"/>
    <p:sldId id="285" r:id="rId11"/>
    <p:sldId id="286" r:id="rId12"/>
    <p:sldId id="330" r:id="rId13"/>
    <p:sldId id="291" r:id="rId14"/>
    <p:sldId id="288" r:id="rId15"/>
    <p:sldId id="293" r:id="rId16"/>
    <p:sldId id="340" r:id="rId17"/>
    <p:sldId id="294" r:id="rId18"/>
    <p:sldId id="295" r:id="rId19"/>
    <p:sldId id="326" r:id="rId20"/>
    <p:sldId id="327" r:id="rId21"/>
    <p:sldId id="332" r:id="rId22"/>
    <p:sldId id="333" r:id="rId23"/>
    <p:sldId id="342" r:id="rId24"/>
    <p:sldId id="334" r:id="rId25"/>
    <p:sldId id="335" r:id="rId26"/>
    <p:sldId id="336" r:id="rId27"/>
    <p:sldId id="337" r:id="rId28"/>
    <p:sldId id="338" r:id="rId29"/>
    <p:sldId id="299" r:id="rId30"/>
    <p:sldId id="300" r:id="rId31"/>
    <p:sldId id="302" r:id="rId32"/>
    <p:sldId id="305" r:id="rId33"/>
    <p:sldId id="307" r:id="rId34"/>
    <p:sldId id="308" r:id="rId35"/>
    <p:sldId id="313" r:id="rId36"/>
    <p:sldId id="314" r:id="rId37"/>
    <p:sldId id="339" r:id="rId38"/>
    <p:sldId id="343" r:id="rId39"/>
    <p:sldId id="344" r:id="rId40"/>
    <p:sldId id="316" r:id="rId41"/>
    <p:sldId id="319" r:id="rId42"/>
    <p:sldId id="341" r:id="rId43"/>
    <p:sldId id="345" r:id="rId44"/>
  </p:sldIdLst>
  <p:sldSz cx="12801600" cy="9601200" type="A3"/>
  <p:notesSz cx="9144000" cy="6858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3024" userDrawn="1">
          <p15:clr>
            <a:srgbClr val="A4A3A4"/>
          </p15:clr>
        </p15:guide>
        <p15:guide id="2" pos="403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01" autoAdjust="0"/>
    <p:restoredTop sz="94660"/>
  </p:normalViewPr>
  <p:slideViewPr>
    <p:cSldViewPr snapToGrid="0">
      <p:cViewPr>
        <p:scale>
          <a:sx n="46" d="100"/>
          <a:sy n="46" d="100"/>
        </p:scale>
        <p:origin x="-1722" y="-606"/>
      </p:cViewPr>
      <p:guideLst>
        <p:guide orient="horz" pos="3024"/>
        <p:guide pos="403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image" Target="../media/image51.png"/></Relationships>
</file>

<file path=ppt/diagrams/_rels/data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image" Target="../media/image57.jpeg"/><Relationship Id="rId5" Type="http://schemas.openxmlformats.org/officeDocument/2006/relationships/image" Target="../media/image61.jpeg"/><Relationship Id="rId4" Type="http://schemas.openxmlformats.org/officeDocument/2006/relationships/image" Target="../media/image60.jpeg"/></Relationships>
</file>

<file path=ppt/diagrams/_rels/data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image" Target="../media/image66.jpeg"/><Relationship Id="rId5" Type="http://schemas.openxmlformats.org/officeDocument/2006/relationships/image" Target="../media/image70.jpeg"/><Relationship Id="rId4" Type="http://schemas.openxmlformats.org/officeDocument/2006/relationships/image" Target="../media/image69.jpeg"/></Relationships>
</file>

<file path=ppt/diagrams/_rels/data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image" Target="../media/image78.jpeg"/><Relationship Id="rId5" Type="http://schemas.openxmlformats.org/officeDocument/2006/relationships/image" Target="../media/image82.jpeg"/><Relationship Id="rId4" Type="http://schemas.openxmlformats.org/officeDocument/2006/relationships/image" Target="../media/image81.jpeg"/></Relationships>
</file>

<file path=ppt/diagrams/_rels/drawing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image" Target="../media/image51.png"/></Relationships>
</file>

<file path=ppt/diagrams/_rels/drawing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image" Target="../media/image57.jpeg"/><Relationship Id="rId5" Type="http://schemas.openxmlformats.org/officeDocument/2006/relationships/image" Target="../media/image61.jpeg"/><Relationship Id="rId4" Type="http://schemas.openxmlformats.org/officeDocument/2006/relationships/image" Target="../media/image60.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image" Target="../media/image66.jpeg"/><Relationship Id="rId5" Type="http://schemas.openxmlformats.org/officeDocument/2006/relationships/image" Target="../media/image70.jpeg"/><Relationship Id="rId4" Type="http://schemas.openxmlformats.org/officeDocument/2006/relationships/image" Target="../media/image69.jpeg"/></Relationships>
</file>

<file path=ppt/diagrams/_rels/drawing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image" Target="../media/image78.jpeg"/><Relationship Id="rId5" Type="http://schemas.openxmlformats.org/officeDocument/2006/relationships/image" Target="../media/image82.jpeg"/><Relationship Id="rId4" Type="http://schemas.openxmlformats.org/officeDocument/2006/relationships/image" Target="../media/image81.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8929C14-04D8-4249-9C35-16E3A60043B7}" type="doc">
      <dgm:prSet loTypeId="urn:microsoft.com/office/officeart/2008/layout/CaptionedPictures" loCatId="picture" qsTypeId="urn:microsoft.com/office/officeart/2005/8/quickstyle/simple1" qsCatId="simple" csTypeId="urn:microsoft.com/office/officeart/2005/8/colors/accent1_2" csCatId="accent1" phldr="1"/>
      <dgm:spPr/>
      <dgm:t>
        <a:bodyPr/>
        <a:lstStyle/>
        <a:p>
          <a:endParaRPr lang="ru-RU"/>
        </a:p>
      </dgm:t>
    </dgm:pt>
    <dgm:pt modelId="{ECB7DF7A-6C6E-405C-8664-CB7F80776991}">
      <dgm:prSet phldrT="[Текст]" custT="1"/>
      <dgm:spPr/>
      <dgm:t>
        <a:bodyPr/>
        <a:lstStyle/>
        <a:p>
          <a:r>
            <a:rPr lang="ru-RU" sz="1800" b="1" i="1" dirty="0">
              <a:solidFill>
                <a:schemeClr val="tx1"/>
              </a:solidFill>
            </a:rPr>
            <a:t>В дни Новогодних и Рождественских праздников </a:t>
          </a:r>
          <a:r>
            <a:rPr lang="ru-RU" sz="1800" b="1" i="1" dirty="0" smtClean="0">
              <a:solidFill>
                <a:schemeClr val="tx1"/>
              </a:solidFill>
            </a:rPr>
            <a:t>актив клуба совместно с ГУ МЧС России по Московской области организовал посещение музея Пожарного дела Богородска-Ногинска.</a:t>
          </a:r>
          <a:endParaRPr lang="ru-RU" sz="1800" dirty="0"/>
        </a:p>
      </dgm:t>
    </dgm:pt>
    <dgm:pt modelId="{1877FC06-5E63-4FBC-9B0E-75BDEE5259B8}" type="parTrans" cxnId="{62E8AB31-A635-4680-8B70-13B951AF4B70}">
      <dgm:prSet/>
      <dgm:spPr/>
      <dgm:t>
        <a:bodyPr/>
        <a:lstStyle/>
        <a:p>
          <a:endParaRPr lang="ru-RU"/>
        </a:p>
      </dgm:t>
    </dgm:pt>
    <dgm:pt modelId="{173C5114-2E96-4B6F-9E6A-E2E682D6F6FE}" type="sibTrans" cxnId="{62E8AB31-A635-4680-8B70-13B951AF4B70}">
      <dgm:prSet/>
      <dgm:spPr/>
      <dgm:t>
        <a:bodyPr/>
        <a:lstStyle/>
        <a:p>
          <a:endParaRPr lang="ru-RU"/>
        </a:p>
      </dgm:t>
    </dgm:pt>
    <dgm:pt modelId="{215595EF-5C43-444A-8166-BC64210CA400}">
      <dgm:prSet custT="1"/>
      <dgm:spPr/>
      <dgm:t>
        <a:bodyPr/>
        <a:lstStyle/>
        <a:p>
          <a:r>
            <a:rPr lang="ru-RU" sz="1800" b="1" i="1" dirty="0" smtClean="0"/>
            <a:t>Активисты клуба проводили </a:t>
          </a:r>
          <a:r>
            <a:rPr lang="ru-RU" sz="1800" b="1" i="1" dirty="0"/>
            <a:t>интересные экскурсии. До </a:t>
          </a:r>
          <a:r>
            <a:rPr lang="ru-RU" sz="1800" b="1" i="1" dirty="0" smtClean="0"/>
            <a:t>посетителей </a:t>
          </a:r>
          <a:r>
            <a:rPr lang="ru-RU" sz="1800" b="1" i="1" dirty="0"/>
            <a:t>была доведена </a:t>
          </a:r>
          <a:r>
            <a:rPr lang="ru-RU" sz="1800" b="1" i="1" dirty="0" smtClean="0"/>
            <a:t>информация по истории </a:t>
          </a:r>
          <a:r>
            <a:rPr lang="ru-RU" sz="1800" b="1" i="1" dirty="0"/>
            <a:t>создания пожарной охраны и противопожарной службы Ногинского района. Также, в процессе проведения экскурсии, особое внимание уделялось соблюдению мер пожарной безопасности в зимний период.</a:t>
          </a:r>
          <a:br>
            <a:rPr lang="ru-RU" sz="1800" b="1" i="1" dirty="0"/>
          </a:br>
          <a:r>
            <a:rPr lang="ru-RU" sz="1800" b="1" i="1" dirty="0" smtClean="0"/>
            <a:t>В период Новогодних праздников на </a:t>
          </a:r>
          <a:r>
            <a:rPr lang="ru-RU" sz="1800" b="1" i="1" dirty="0"/>
            <a:t>площади возле музея </a:t>
          </a:r>
          <a:r>
            <a:rPr lang="ru-RU" sz="1800" b="1" i="1" dirty="0" smtClean="0"/>
            <a:t>работает «полевая кухня».</a:t>
          </a:r>
          <a:r>
            <a:rPr lang="ru-RU" sz="1400" b="0" i="0" dirty="0"/>
            <a:t> </a:t>
          </a:r>
          <a:endParaRPr lang="ru-RU" sz="1400" dirty="0"/>
        </a:p>
      </dgm:t>
    </dgm:pt>
    <dgm:pt modelId="{CE03A76B-244A-4FEA-9740-55DEBA9703AD}" type="parTrans" cxnId="{3E4D67E1-C08C-47D6-9627-9B50DA70B25E}">
      <dgm:prSet/>
      <dgm:spPr/>
      <dgm:t>
        <a:bodyPr/>
        <a:lstStyle/>
        <a:p>
          <a:endParaRPr lang="ru-RU"/>
        </a:p>
      </dgm:t>
    </dgm:pt>
    <dgm:pt modelId="{CA0C6DB7-7585-4437-8C92-EEDC3D059888}" type="sibTrans" cxnId="{3E4D67E1-C08C-47D6-9627-9B50DA70B25E}">
      <dgm:prSet/>
      <dgm:spPr/>
      <dgm:t>
        <a:bodyPr/>
        <a:lstStyle/>
        <a:p>
          <a:endParaRPr lang="ru-RU"/>
        </a:p>
      </dgm:t>
    </dgm:pt>
    <dgm:pt modelId="{1451CCFA-6276-4AE3-85B6-34FA8964A54E}" type="pres">
      <dgm:prSet presAssocID="{B8929C14-04D8-4249-9C35-16E3A60043B7}" presName="Name0" presStyleCnt="0">
        <dgm:presLayoutVars>
          <dgm:chMax/>
          <dgm:chPref/>
          <dgm:dir/>
        </dgm:presLayoutVars>
      </dgm:prSet>
      <dgm:spPr/>
      <dgm:t>
        <a:bodyPr/>
        <a:lstStyle/>
        <a:p>
          <a:endParaRPr lang="ru-RU"/>
        </a:p>
      </dgm:t>
    </dgm:pt>
    <dgm:pt modelId="{90207C66-5933-4D4B-AA2A-0CD1FCA0419A}" type="pres">
      <dgm:prSet presAssocID="{ECB7DF7A-6C6E-405C-8664-CB7F80776991}" presName="composite" presStyleCnt="0">
        <dgm:presLayoutVars>
          <dgm:chMax val="1"/>
          <dgm:chPref val="1"/>
        </dgm:presLayoutVars>
      </dgm:prSet>
      <dgm:spPr/>
    </dgm:pt>
    <dgm:pt modelId="{CE8E6719-CD7B-4339-B359-50BA305A65F2}" type="pres">
      <dgm:prSet presAssocID="{ECB7DF7A-6C6E-405C-8664-CB7F80776991}" presName="Accent" presStyleLbl="trAlignAcc1" presStyleIdx="0" presStyleCnt="2" custLinFactNeighborX="5436" custLinFactNeighborY="-7561">
        <dgm:presLayoutVars>
          <dgm:chMax val="0"/>
          <dgm:chPref val="0"/>
        </dgm:presLayoutVars>
      </dgm:prSet>
      <dgm:spPr/>
    </dgm:pt>
    <dgm:pt modelId="{5D303F28-B6CB-4CBB-81A8-80ABC05A84AE}" type="pres">
      <dgm:prSet presAssocID="{ECB7DF7A-6C6E-405C-8664-CB7F80776991}" presName="Image" presStyleLbl="alignImgPlace1" presStyleIdx="0" presStyleCnt="2">
        <dgm:presLayoutVars>
          <dgm:chMax val="0"/>
          <dgm:chPref val="0"/>
        </dgm:presLayoutVars>
      </dgm:prSet>
      <dgm:spPr>
        <a:blipFill>
          <a:blip xmlns:r="http://schemas.openxmlformats.org/officeDocument/2006/relationships" r:embed="rId1"/>
          <a:srcRect/>
          <a:stretch>
            <a:fillRect t="-4000" b="-4000"/>
          </a:stretch>
        </a:blipFill>
      </dgm:spPr>
      <dgm:t>
        <a:bodyPr/>
        <a:lstStyle/>
        <a:p>
          <a:endParaRPr lang="ru-RU"/>
        </a:p>
      </dgm:t>
    </dgm:pt>
    <dgm:pt modelId="{B24F7D9F-86F9-4981-B4A1-282EDFBFF053}" type="pres">
      <dgm:prSet presAssocID="{ECB7DF7A-6C6E-405C-8664-CB7F80776991}" presName="ChildComposite" presStyleCnt="0"/>
      <dgm:spPr/>
    </dgm:pt>
    <dgm:pt modelId="{05C6EC79-487C-4455-BD1E-6B43BF9B1603}" type="pres">
      <dgm:prSet presAssocID="{ECB7DF7A-6C6E-405C-8664-CB7F80776991}" presName="Child" presStyleLbl="node1" presStyleIdx="0" presStyleCnt="0">
        <dgm:presLayoutVars>
          <dgm:chMax val="0"/>
          <dgm:chPref val="0"/>
          <dgm:bulletEnabled val="1"/>
        </dgm:presLayoutVars>
      </dgm:prSet>
      <dgm:spPr/>
    </dgm:pt>
    <dgm:pt modelId="{616129F7-169D-4740-8CF6-2E2A9F715CDA}" type="pres">
      <dgm:prSet presAssocID="{ECB7DF7A-6C6E-405C-8664-CB7F80776991}" presName="Parent" presStyleLbl="revTx" presStyleIdx="0" presStyleCnt="2">
        <dgm:presLayoutVars>
          <dgm:chMax val="1"/>
          <dgm:chPref val="0"/>
          <dgm:bulletEnabled val="1"/>
        </dgm:presLayoutVars>
      </dgm:prSet>
      <dgm:spPr/>
      <dgm:t>
        <a:bodyPr/>
        <a:lstStyle/>
        <a:p>
          <a:endParaRPr lang="ru-RU"/>
        </a:p>
      </dgm:t>
    </dgm:pt>
    <dgm:pt modelId="{A6BC6EB9-CCA3-4EFE-A428-FD62969743E4}" type="pres">
      <dgm:prSet presAssocID="{173C5114-2E96-4B6F-9E6A-E2E682D6F6FE}" presName="sibTrans" presStyleCnt="0"/>
      <dgm:spPr/>
    </dgm:pt>
    <dgm:pt modelId="{7D0363F8-57CC-47B6-9F79-56DE8A29FFFB}" type="pres">
      <dgm:prSet presAssocID="{215595EF-5C43-444A-8166-BC64210CA400}" presName="composite" presStyleCnt="0">
        <dgm:presLayoutVars>
          <dgm:chMax val="1"/>
          <dgm:chPref val="1"/>
        </dgm:presLayoutVars>
      </dgm:prSet>
      <dgm:spPr/>
    </dgm:pt>
    <dgm:pt modelId="{39A46BCB-43F9-4CB5-A7FA-5B6017FFDF81}" type="pres">
      <dgm:prSet presAssocID="{215595EF-5C43-444A-8166-BC64210CA400}" presName="Accent" presStyleLbl="trAlignAcc1" presStyleIdx="1" presStyleCnt="2" custLinFactNeighborX="118" custLinFactNeighborY="-7221">
        <dgm:presLayoutVars>
          <dgm:chMax val="0"/>
          <dgm:chPref val="0"/>
        </dgm:presLayoutVars>
      </dgm:prSet>
      <dgm:spPr/>
    </dgm:pt>
    <dgm:pt modelId="{571236B1-9532-4A1E-9016-86D223E4317D}" type="pres">
      <dgm:prSet presAssocID="{215595EF-5C43-444A-8166-BC64210CA400}" presName="Image" presStyleLbl="alignImgPlace1" presStyleIdx="1" presStyleCnt="2">
        <dgm:presLayoutVars>
          <dgm:chMax val="0"/>
          <dgm:chPref val="0"/>
        </dgm:presLayoutVars>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t="-1000" b="-1000"/>
          </a:stretch>
        </a:blipFill>
      </dgm:spPr>
    </dgm:pt>
    <dgm:pt modelId="{99473036-D5D2-4130-AE05-CDB84C2198AB}" type="pres">
      <dgm:prSet presAssocID="{215595EF-5C43-444A-8166-BC64210CA400}" presName="ChildComposite" presStyleCnt="0"/>
      <dgm:spPr/>
    </dgm:pt>
    <dgm:pt modelId="{0B11BE11-D149-4771-B504-BEDEAAB65CB7}" type="pres">
      <dgm:prSet presAssocID="{215595EF-5C43-444A-8166-BC64210CA400}" presName="Child" presStyleLbl="node1" presStyleIdx="0" presStyleCnt="0">
        <dgm:presLayoutVars>
          <dgm:chMax val="0"/>
          <dgm:chPref val="0"/>
          <dgm:bulletEnabled val="1"/>
        </dgm:presLayoutVars>
      </dgm:prSet>
      <dgm:spPr/>
    </dgm:pt>
    <dgm:pt modelId="{152D52C6-CDB7-4409-BF3B-944E235E12B5}" type="pres">
      <dgm:prSet presAssocID="{215595EF-5C43-444A-8166-BC64210CA400}" presName="Parent" presStyleLbl="revTx" presStyleIdx="1" presStyleCnt="2" custLinFactNeighborX="-1117" custLinFactNeighborY="18548">
        <dgm:presLayoutVars>
          <dgm:chMax val="1"/>
          <dgm:chPref val="0"/>
          <dgm:bulletEnabled val="1"/>
        </dgm:presLayoutVars>
      </dgm:prSet>
      <dgm:spPr/>
      <dgm:t>
        <a:bodyPr/>
        <a:lstStyle/>
        <a:p>
          <a:endParaRPr lang="ru-RU"/>
        </a:p>
      </dgm:t>
    </dgm:pt>
  </dgm:ptLst>
  <dgm:cxnLst>
    <dgm:cxn modelId="{3E4D67E1-C08C-47D6-9627-9B50DA70B25E}" srcId="{B8929C14-04D8-4249-9C35-16E3A60043B7}" destId="{215595EF-5C43-444A-8166-BC64210CA400}" srcOrd="1" destOrd="0" parTransId="{CE03A76B-244A-4FEA-9740-55DEBA9703AD}" sibTransId="{CA0C6DB7-7585-4437-8C92-EEDC3D059888}"/>
    <dgm:cxn modelId="{16F31BAE-A665-47CC-8E77-612E818BE127}" type="presOf" srcId="{215595EF-5C43-444A-8166-BC64210CA400}" destId="{152D52C6-CDB7-4409-BF3B-944E235E12B5}" srcOrd="0" destOrd="0" presId="urn:microsoft.com/office/officeart/2008/layout/CaptionedPictures"/>
    <dgm:cxn modelId="{55A9C296-0802-4CCB-BD3C-C639815DA3F6}" type="presOf" srcId="{B8929C14-04D8-4249-9C35-16E3A60043B7}" destId="{1451CCFA-6276-4AE3-85B6-34FA8964A54E}" srcOrd="0" destOrd="0" presId="urn:microsoft.com/office/officeart/2008/layout/CaptionedPictures"/>
    <dgm:cxn modelId="{1BDE0E3E-519C-428D-AF3E-355778C5351E}" type="presOf" srcId="{ECB7DF7A-6C6E-405C-8664-CB7F80776991}" destId="{616129F7-169D-4740-8CF6-2E2A9F715CDA}" srcOrd="0" destOrd="0" presId="urn:microsoft.com/office/officeart/2008/layout/CaptionedPictures"/>
    <dgm:cxn modelId="{62E8AB31-A635-4680-8B70-13B951AF4B70}" srcId="{B8929C14-04D8-4249-9C35-16E3A60043B7}" destId="{ECB7DF7A-6C6E-405C-8664-CB7F80776991}" srcOrd="0" destOrd="0" parTransId="{1877FC06-5E63-4FBC-9B0E-75BDEE5259B8}" sibTransId="{173C5114-2E96-4B6F-9E6A-E2E682D6F6FE}"/>
    <dgm:cxn modelId="{120B4EDC-13F6-40DF-83EB-BF3A005CA2FB}" type="presParOf" srcId="{1451CCFA-6276-4AE3-85B6-34FA8964A54E}" destId="{90207C66-5933-4D4B-AA2A-0CD1FCA0419A}" srcOrd="0" destOrd="0" presId="urn:microsoft.com/office/officeart/2008/layout/CaptionedPictures"/>
    <dgm:cxn modelId="{E8929901-886E-4842-8987-F3F1CD81C347}" type="presParOf" srcId="{90207C66-5933-4D4B-AA2A-0CD1FCA0419A}" destId="{CE8E6719-CD7B-4339-B359-50BA305A65F2}" srcOrd="0" destOrd="0" presId="urn:microsoft.com/office/officeart/2008/layout/CaptionedPictures"/>
    <dgm:cxn modelId="{225EAF93-9403-45A9-A87E-4DA083DD4DB3}" type="presParOf" srcId="{90207C66-5933-4D4B-AA2A-0CD1FCA0419A}" destId="{5D303F28-B6CB-4CBB-81A8-80ABC05A84AE}" srcOrd="1" destOrd="0" presId="urn:microsoft.com/office/officeart/2008/layout/CaptionedPictures"/>
    <dgm:cxn modelId="{54BE8AAF-9AC1-4560-AEB3-71AF5725DE32}" type="presParOf" srcId="{90207C66-5933-4D4B-AA2A-0CD1FCA0419A}" destId="{B24F7D9F-86F9-4981-B4A1-282EDFBFF053}" srcOrd="2" destOrd="0" presId="urn:microsoft.com/office/officeart/2008/layout/CaptionedPictures"/>
    <dgm:cxn modelId="{FF32BD87-56C6-4FE5-905A-7E31B1C036CA}" type="presParOf" srcId="{B24F7D9F-86F9-4981-B4A1-282EDFBFF053}" destId="{05C6EC79-487C-4455-BD1E-6B43BF9B1603}" srcOrd="0" destOrd="0" presId="urn:microsoft.com/office/officeart/2008/layout/CaptionedPictures"/>
    <dgm:cxn modelId="{8199885D-7B0D-4003-B3FF-55A63DEE6772}" type="presParOf" srcId="{B24F7D9F-86F9-4981-B4A1-282EDFBFF053}" destId="{616129F7-169D-4740-8CF6-2E2A9F715CDA}" srcOrd="1" destOrd="0" presId="urn:microsoft.com/office/officeart/2008/layout/CaptionedPictures"/>
    <dgm:cxn modelId="{2E92D3C4-3E89-49CB-A652-9BD62A76D649}" type="presParOf" srcId="{1451CCFA-6276-4AE3-85B6-34FA8964A54E}" destId="{A6BC6EB9-CCA3-4EFE-A428-FD62969743E4}" srcOrd="1" destOrd="0" presId="urn:microsoft.com/office/officeart/2008/layout/CaptionedPictures"/>
    <dgm:cxn modelId="{A5EDF2F7-3CAE-4902-A7B5-A33A8F4C028C}" type="presParOf" srcId="{1451CCFA-6276-4AE3-85B6-34FA8964A54E}" destId="{7D0363F8-57CC-47B6-9F79-56DE8A29FFFB}" srcOrd="2" destOrd="0" presId="urn:microsoft.com/office/officeart/2008/layout/CaptionedPictures"/>
    <dgm:cxn modelId="{C16C4A57-937A-41DF-AD5B-BA565CD0AD77}" type="presParOf" srcId="{7D0363F8-57CC-47B6-9F79-56DE8A29FFFB}" destId="{39A46BCB-43F9-4CB5-A7FA-5B6017FFDF81}" srcOrd="0" destOrd="0" presId="urn:microsoft.com/office/officeart/2008/layout/CaptionedPictures"/>
    <dgm:cxn modelId="{4AA01492-E894-409C-9475-1408041C0383}" type="presParOf" srcId="{7D0363F8-57CC-47B6-9F79-56DE8A29FFFB}" destId="{571236B1-9532-4A1E-9016-86D223E4317D}" srcOrd="1" destOrd="0" presId="urn:microsoft.com/office/officeart/2008/layout/CaptionedPictures"/>
    <dgm:cxn modelId="{6A3D37E5-AAE7-46F0-9ECE-B043385A9C82}" type="presParOf" srcId="{7D0363F8-57CC-47B6-9F79-56DE8A29FFFB}" destId="{99473036-D5D2-4130-AE05-CDB84C2198AB}" srcOrd="2" destOrd="0" presId="urn:microsoft.com/office/officeart/2008/layout/CaptionedPictures"/>
    <dgm:cxn modelId="{22EF1D2C-D2C7-4D03-AB50-976DCBEB39F1}" type="presParOf" srcId="{99473036-D5D2-4130-AE05-CDB84C2198AB}" destId="{0B11BE11-D149-4771-B504-BEDEAAB65CB7}" srcOrd="0" destOrd="0" presId="urn:microsoft.com/office/officeart/2008/layout/CaptionedPictures"/>
    <dgm:cxn modelId="{FAE75605-0D84-4583-A411-2619F5092D38}" type="presParOf" srcId="{99473036-D5D2-4130-AE05-CDB84C2198AB}" destId="{152D52C6-CDB7-4409-BF3B-944E235E12B5}" srcOrd="1" destOrd="0" presId="urn:microsoft.com/office/officeart/2008/layout/CaptionedPicture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E65C7A2-8329-4F18-A753-A2AE01ED54EF}" type="doc">
      <dgm:prSet loTypeId="urn:microsoft.com/office/officeart/2009/3/layout/SpiralPicture" loCatId="picture" qsTypeId="urn:microsoft.com/office/officeart/2005/8/quickstyle/simple1" qsCatId="simple" csTypeId="urn:microsoft.com/office/officeart/2005/8/colors/accent1_2" csCatId="accent1"/>
      <dgm:spPr/>
    </dgm:pt>
    <dgm:pt modelId="{BBB2BA7C-D396-487A-B0DC-79BECB7DCE8B}">
      <dgm:prSet phldrT="[Текст]" phldr="1"/>
      <dgm:spPr/>
      <dgm:t>
        <a:bodyPr/>
        <a:lstStyle/>
        <a:p>
          <a:endParaRPr lang="ru-RU"/>
        </a:p>
      </dgm:t>
    </dgm:pt>
    <dgm:pt modelId="{E63BF765-CE83-4136-8E0C-992B61134342}" type="parTrans" cxnId="{57AE8889-11C9-4653-99DB-8213EB3F20B6}">
      <dgm:prSet/>
      <dgm:spPr/>
      <dgm:t>
        <a:bodyPr/>
        <a:lstStyle/>
        <a:p>
          <a:endParaRPr lang="ru-RU"/>
        </a:p>
      </dgm:t>
    </dgm:pt>
    <dgm:pt modelId="{550595A4-2BE1-4430-A6B3-830A93003CC1}" type="sibTrans" cxnId="{57AE8889-11C9-4653-99DB-8213EB3F20B6}">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t>
        <a:bodyPr/>
        <a:lstStyle/>
        <a:p>
          <a:endParaRPr lang="ru-RU"/>
        </a:p>
      </dgm:t>
    </dgm:pt>
    <dgm:pt modelId="{609481DF-F1DF-4C07-81E7-898B10C4174D}">
      <dgm:prSet phldrT="[Текст]" phldr="1"/>
      <dgm:spPr/>
      <dgm:t>
        <a:bodyPr/>
        <a:lstStyle/>
        <a:p>
          <a:endParaRPr lang="ru-RU"/>
        </a:p>
      </dgm:t>
    </dgm:pt>
    <dgm:pt modelId="{F3446A89-99AD-43F9-AA3B-660E1100E882}" type="parTrans" cxnId="{0812347B-5902-4E22-BCFF-C9D0C60F3F87}">
      <dgm:prSet/>
      <dgm:spPr/>
      <dgm:t>
        <a:bodyPr/>
        <a:lstStyle/>
        <a:p>
          <a:endParaRPr lang="ru-RU"/>
        </a:p>
      </dgm:t>
    </dgm:pt>
    <dgm:pt modelId="{652F0EB5-ADE7-4B6A-A73E-2342DCC854B0}" type="sibTrans" cxnId="{0812347B-5902-4E22-BCFF-C9D0C60F3F87}">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t>
        <a:bodyPr/>
        <a:lstStyle/>
        <a:p>
          <a:endParaRPr lang="ru-RU"/>
        </a:p>
      </dgm:t>
    </dgm:pt>
    <dgm:pt modelId="{FC6511D5-F410-4DDB-9A28-442037F185FB}">
      <dgm:prSet phldrT="[Текст]" phldr="1"/>
      <dgm:spPr/>
      <dgm:t>
        <a:bodyPr/>
        <a:lstStyle/>
        <a:p>
          <a:endParaRPr lang="ru-RU"/>
        </a:p>
      </dgm:t>
    </dgm:pt>
    <dgm:pt modelId="{6B8F235B-09C7-48F4-8B79-01E46ECA889A}" type="parTrans" cxnId="{3B09030B-9F68-4EE9-B1F2-5FB999F5826F}">
      <dgm:prSet/>
      <dgm:spPr/>
      <dgm:t>
        <a:bodyPr/>
        <a:lstStyle/>
        <a:p>
          <a:endParaRPr lang="ru-RU"/>
        </a:p>
      </dgm:t>
    </dgm:pt>
    <dgm:pt modelId="{A1EF3D4D-ACA0-4196-99BD-C7ABE600D421}" type="sibTrans" cxnId="{3B09030B-9F68-4EE9-B1F2-5FB999F5826F}">
      <dgm:prSet/>
      <dgm:spPr>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dgm:spPr>
      <dgm:t>
        <a:bodyPr/>
        <a:lstStyle/>
        <a:p>
          <a:endParaRPr lang="ru-RU"/>
        </a:p>
      </dgm:t>
    </dgm:pt>
    <dgm:pt modelId="{9C2A4017-643F-4C02-A7C5-DDC109D88DAE}">
      <dgm:prSet phldrT="[Текст]" phldr="1"/>
      <dgm:spPr/>
      <dgm:t>
        <a:bodyPr/>
        <a:lstStyle/>
        <a:p>
          <a:endParaRPr lang="ru-RU"/>
        </a:p>
      </dgm:t>
    </dgm:pt>
    <dgm:pt modelId="{F4BC75B4-83C7-42A2-B605-5C943948C95C}" type="parTrans" cxnId="{4E02CB34-97B6-4A0C-8CA1-238215E9E126}">
      <dgm:prSet/>
      <dgm:spPr/>
      <dgm:t>
        <a:bodyPr/>
        <a:lstStyle/>
        <a:p>
          <a:endParaRPr lang="ru-RU"/>
        </a:p>
      </dgm:t>
    </dgm:pt>
    <dgm:pt modelId="{D1E409A1-79A7-4A8A-AF28-5E604EC05755}" type="sibTrans" cxnId="{4E02CB34-97B6-4A0C-8CA1-238215E9E126}">
      <dgm:prSet/>
      <dgm:spPr>
        <a:blipFill>
          <a:blip xmlns:r="http://schemas.openxmlformats.org/officeDocument/2006/relationships" r:embed="rId4">
            <a:extLst>
              <a:ext uri="{28A0092B-C50C-407E-A947-70E740481C1C}">
                <a14:useLocalDpi xmlns:a14="http://schemas.microsoft.com/office/drawing/2010/main" val="0"/>
              </a:ext>
            </a:extLst>
          </a:blip>
          <a:srcRect/>
          <a:stretch>
            <a:fillRect l="-25000" r="-25000"/>
          </a:stretch>
        </a:blipFill>
      </dgm:spPr>
      <dgm:t>
        <a:bodyPr/>
        <a:lstStyle/>
        <a:p>
          <a:endParaRPr lang="ru-RU"/>
        </a:p>
      </dgm:t>
    </dgm:pt>
    <dgm:pt modelId="{C0F55915-E57E-44F7-9A52-A7385B743261}">
      <dgm:prSet phldrT="[Текст]" phldr="1"/>
      <dgm:spPr/>
      <dgm:t>
        <a:bodyPr/>
        <a:lstStyle/>
        <a:p>
          <a:endParaRPr lang="ru-RU"/>
        </a:p>
      </dgm:t>
    </dgm:pt>
    <dgm:pt modelId="{2DA3C157-7BFB-4521-B7FD-23B71F9E1920}" type="parTrans" cxnId="{774DB39A-77B0-4CF9-834C-ABB47FB2AD75}">
      <dgm:prSet/>
      <dgm:spPr/>
      <dgm:t>
        <a:bodyPr/>
        <a:lstStyle/>
        <a:p>
          <a:endParaRPr lang="ru-RU"/>
        </a:p>
      </dgm:t>
    </dgm:pt>
    <dgm:pt modelId="{8A6211B1-1E11-454A-913C-D79A3F578670}" type="sibTrans" cxnId="{774DB39A-77B0-4CF9-834C-ABB47FB2AD75}">
      <dgm:prSet/>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t="-4000" b="-4000"/>
          </a:stretch>
        </a:blipFill>
      </dgm:spPr>
      <dgm:t>
        <a:bodyPr/>
        <a:lstStyle/>
        <a:p>
          <a:endParaRPr lang="ru-RU"/>
        </a:p>
      </dgm:t>
    </dgm:pt>
    <dgm:pt modelId="{E44070D6-3B00-4F7E-BCFE-DDEA12D0BDD2}" type="pres">
      <dgm:prSet presAssocID="{5E65C7A2-8329-4F18-A753-A2AE01ED54EF}" presName="Name0" presStyleCnt="0">
        <dgm:presLayoutVars>
          <dgm:chMax val="5"/>
          <dgm:dir/>
        </dgm:presLayoutVars>
      </dgm:prSet>
      <dgm:spPr/>
    </dgm:pt>
    <dgm:pt modelId="{CFB50181-76C0-4D1C-9500-E97455D7737C}" type="pres">
      <dgm:prSet presAssocID="{5E65C7A2-8329-4F18-A753-A2AE01ED54EF}" presName="picts" presStyleCnt="0"/>
      <dgm:spPr/>
    </dgm:pt>
    <dgm:pt modelId="{A71507A7-3611-4DCA-BD99-3AA877C209C4}" type="pres">
      <dgm:prSet presAssocID="{5E65C7A2-8329-4F18-A753-A2AE01ED54EF}" presName="space1" presStyleCnt="0"/>
      <dgm:spPr/>
    </dgm:pt>
    <dgm:pt modelId="{C56310D8-37FF-442E-A755-A952E020DD75}" type="pres">
      <dgm:prSet presAssocID="{5E65C7A2-8329-4F18-A753-A2AE01ED54EF}" presName="space2" presStyleCnt="0"/>
      <dgm:spPr/>
    </dgm:pt>
    <dgm:pt modelId="{E03D775A-FFCA-497E-A816-4C0370340E84}" type="pres">
      <dgm:prSet presAssocID="{550595A4-2BE1-4430-A6B3-830A93003CC1}" presName="pictA1" presStyleCnt="0"/>
      <dgm:spPr/>
    </dgm:pt>
    <dgm:pt modelId="{CCAD55CD-5C1E-48BF-ACC7-A84A21061F69}" type="pres">
      <dgm:prSet presAssocID="{550595A4-2BE1-4430-A6B3-830A93003CC1}" presName="imageRepeatNode" presStyleLbl="alignNode1" presStyleIdx="0" presStyleCnt="5"/>
      <dgm:spPr/>
      <dgm:t>
        <a:bodyPr/>
        <a:lstStyle/>
        <a:p>
          <a:endParaRPr lang="ru-RU"/>
        </a:p>
      </dgm:t>
    </dgm:pt>
    <dgm:pt modelId="{CC4FB7DD-413D-409D-BF11-0CB4A9C4806F}" type="pres">
      <dgm:prSet presAssocID="{550595A4-2BE1-4430-A6B3-830A93003CC1}" presName="oneDotPict" presStyleCnt="0"/>
      <dgm:spPr/>
    </dgm:pt>
    <dgm:pt modelId="{9A1B7E13-9946-4C43-959F-97C76A9FC4C5}" type="pres">
      <dgm:prSet presAssocID="{550595A4-2BE1-4430-A6B3-830A93003CC1}" presName="dotPict_11" presStyleLbl="solidFgAcc1" presStyleIdx="0" presStyleCnt="30"/>
      <dgm:spPr/>
    </dgm:pt>
    <dgm:pt modelId="{9C1E91F5-8AB3-468F-A421-AB60B09BF048}" type="pres">
      <dgm:prSet presAssocID="{652F0EB5-ADE7-4B6A-A73E-2342DCC854B0}" presName="pictA2" presStyleCnt="0"/>
      <dgm:spPr/>
    </dgm:pt>
    <dgm:pt modelId="{38F1AD38-4500-4B80-BCC4-D89BE43C5DC9}" type="pres">
      <dgm:prSet presAssocID="{652F0EB5-ADE7-4B6A-A73E-2342DCC854B0}" presName="imageRepeatNode" presStyleLbl="alignNode1" presStyleIdx="1" presStyleCnt="5"/>
      <dgm:spPr/>
      <dgm:t>
        <a:bodyPr/>
        <a:lstStyle/>
        <a:p>
          <a:endParaRPr lang="ru-RU"/>
        </a:p>
      </dgm:t>
    </dgm:pt>
    <dgm:pt modelId="{D56FF1E8-DD8E-4A76-9EFE-F06C9B1A5283}" type="pres">
      <dgm:prSet presAssocID="{652F0EB5-ADE7-4B6A-A73E-2342DCC854B0}" presName="twoDotsPict" presStyleCnt="0"/>
      <dgm:spPr/>
    </dgm:pt>
    <dgm:pt modelId="{F844DF78-BFED-4A6E-BC22-71C5F8D2146A}" type="pres">
      <dgm:prSet presAssocID="{652F0EB5-ADE7-4B6A-A73E-2342DCC854B0}" presName="dotPict_21" presStyleLbl="solidFgAcc1" presStyleIdx="1" presStyleCnt="30"/>
      <dgm:spPr/>
    </dgm:pt>
    <dgm:pt modelId="{CDA4C7B6-8315-4072-9361-0C546AF7237E}" type="pres">
      <dgm:prSet presAssocID="{652F0EB5-ADE7-4B6A-A73E-2342DCC854B0}" presName="dotPict_22" presStyleLbl="solidFgAcc1" presStyleIdx="2" presStyleCnt="30"/>
      <dgm:spPr/>
    </dgm:pt>
    <dgm:pt modelId="{2203490F-A3DE-4990-96E5-48ABE6B426F3}" type="pres">
      <dgm:prSet presAssocID="{A1EF3D4D-ACA0-4196-99BD-C7ABE600D421}" presName="pictA3" presStyleCnt="0"/>
      <dgm:spPr/>
    </dgm:pt>
    <dgm:pt modelId="{5746BDC6-EBEA-4083-A71A-74FB65F21129}" type="pres">
      <dgm:prSet presAssocID="{A1EF3D4D-ACA0-4196-99BD-C7ABE600D421}" presName="imageRepeatNode" presStyleLbl="alignNode1" presStyleIdx="2" presStyleCnt="5"/>
      <dgm:spPr/>
      <dgm:t>
        <a:bodyPr/>
        <a:lstStyle/>
        <a:p>
          <a:endParaRPr lang="ru-RU"/>
        </a:p>
      </dgm:t>
    </dgm:pt>
    <dgm:pt modelId="{0466A7D8-C0B7-445A-BD9F-E594B1382D63}" type="pres">
      <dgm:prSet presAssocID="{A1EF3D4D-ACA0-4196-99BD-C7ABE600D421}" presName="threeDotsPict" presStyleCnt="0"/>
      <dgm:spPr/>
    </dgm:pt>
    <dgm:pt modelId="{9476D901-FF92-4B96-AD2A-96D61C41F019}" type="pres">
      <dgm:prSet presAssocID="{A1EF3D4D-ACA0-4196-99BD-C7ABE600D421}" presName="dotPict_31" presStyleLbl="solidFgAcc1" presStyleIdx="3" presStyleCnt="30"/>
      <dgm:spPr/>
    </dgm:pt>
    <dgm:pt modelId="{86AE591B-06A5-4855-B85B-15E45F4B854B}" type="pres">
      <dgm:prSet presAssocID="{A1EF3D4D-ACA0-4196-99BD-C7ABE600D421}" presName="dotPict_32" presStyleLbl="solidFgAcc1" presStyleIdx="4" presStyleCnt="30"/>
      <dgm:spPr/>
    </dgm:pt>
    <dgm:pt modelId="{9456B5B0-8899-419C-8DE7-FAC63F7C4193}" type="pres">
      <dgm:prSet presAssocID="{A1EF3D4D-ACA0-4196-99BD-C7ABE600D421}" presName="dotPict_33" presStyleLbl="solidFgAcc1" presStyleIdx="5" presStyleCnt="30"/>
      <dgm:spPr/>
    </dgm:pt>
    <dgm:pt modelId="{36254BDE-7976-4093-845A-5C07D8AED3B9}" type="pres">
      <dgm:prSet presAssocID="{D1E409A1-79A7-4A8A-AF28-5E604EC05755}" presName="pictA4" presStyleCnt="0"/>
      <dgm:spPr/>
    </dgm:pt>
    <dgm:pt modelId="{B7A239D3-C070-4E33-8A10-FB611D2D4C6D}" type="pres">
      <dgm:prSet presAssocID="{D1E409A1-79A7-4A8A-AF28-5E604EC05755}" presName="imageRepeatNode" presStyleLbl="alignNode1" presStyleIdx="3" presStyleCnt="5"/>
      <dgm:spPr/>
      <dgm:t>
        <a:bodyPr/>
        <a:lstStyle/>
        <a:p>
          <a:endParaRPr lang="ru-RU"/>
        </a:p>
      </dgm:t>
    </dgm:pt>
    <dgm:pt modelId="{EFED5159-95B7-4BE2-AAC5-2AA4D5093D0E}" type="pres">
      <dgm:prSet presAssocID="{D1E409A1-79A7-4A8A-AF28-5E604EC05755}" presName="fourDotsPict" presStyleCnt="0"/>
      <dgm:spPr/>
    </dgm:pt>
    <dgm:pt modelId="{3ABB7CA0-FAF4-47F2-9139-EB6E6FA5D36D}" type="pres">
      <dgm:prSet presAssocID="{D1E409A1-79A7-4A8A-AF28-5E604EC05755}" presName="dotPict_41" presStyleLbl="solidFgAcc1" presStyleIdx="6" presStyleCnt="30"/>
      <dgm:spPr/>
    </dgm:pt>
    <dgm:pt modelId="{FDF7ED7B-5C9C-49FE-AE30-66FC499F0C1A}" type="pres">
      <dgm:prSet presAssocID="{D1E409A1-79A7-4A8A-AF28-5E604EC05755}" presName="dotPict_42" presStyleLbl="solidFgAcc1" presStyleIdx="7" presStyleCnt="30"/>
      <dgm:spPr/>
    </dgm:pt>
    <dgm:pt modelId="{DC42693B-EE31-46A5-9F9E-43234A639890}" type="pres">
      <dgm:prSet presAssocID="{D1E409A1-79A7-4A8A-AF28-5E604EC05755}" presName="dotPict_43" presStyleLbl="solidFgAcc1" presStyleIdx="8" presStyleCnt="30"/>
      <dgm:spPr/>
    </dgm:pt>
    <dgm:pt modelId="{F7A02F4B-6650-4C36-AAC7-8B2E19D4951A}" type="pres">
      <dgm:prSet presAssocID="{D1E409A1-79A7-4A8A-AF28-5E604EC05755}" presName="dotPict_44" presStyleLbl="solidFgAcc1" presStyleIdx="9" presStyleCnt="30"/>
      <dgm:spPr/>
    </dgm:pt>
    <dgm:pt modelId="{40B9049D-3C25-49B8-9FA6-58B56B0CC220}" type="pres">
      <dgm:prSet presAssocID="{8A6211B1-1E11-454A-913C-D79A3F578670}" presName="pictA5" presStyleCnt="0"/>
      <dgm:spPr/>
    </dgm:pt>
    <dgm:pt modelId="{C293B112-319E-46EB-9166-5FE59B3A5EDF}" type="pres">
      <dgm:prSet presAssocID="{8A6211B1-1E11-454A-913C-D79A3F578670}" presName="imageRepeatNode" presStyleLbl="alignNode1" presStyleIdx="4" presStyleCnt="5"/>
      <dgm:spPr/>
      <dgm:t>
        <a:bodyPr/>
        <a:lstStyle/>
        <a:p>
          <a:endParaRPr lang="ru-RU"/>
        </a:p>
      </dgm:t>
    </dgm:pt>
    <dgm:pt modelId="{34E36896-1C6D-403A-AD3F-DCFCB444ABED}" type="pres">
      <dgm:prSet presAssocID="{8A6211B1-1E11-454A-913C-D79A3F578670}" presName="fiveDotsPict" presStyleCnt="0"/>
      <dgm:spPr/>
    </dgm:pt>
    <dgm:pt modelId="{36C9B490-4C30-42B6-8F94-10F9E9067BC7}" type="pres">
      <dgm:prSet presAssocID="{8A6211B1-1E11-454A-913C-D79A3F578670}" presName="dotPict_51" presStyleLbl="solidFgAcc1" presStyleIdx="10" presStyleCnt="30"/>
      <dgm:spPr/>
    </dgm:pt>
    <dgm:pt modelId="{26AEB122-88A5-4966-A09C-5DD91B5FC259}" type="pres">
      <dgm:prSet presAssocID="{8A6211B1-1E11-454A-913C-D79A3F578670}" presName="dotPict_52" presStyleLbl="solidFgAcc1" presStyleIdx="11" presStyleCnt="30"/>
      <dgm:spPr/>
    </dgm:pt>
    <dgm:pt modelId="{FEB24ABF-CD8D-4680-BE8C-D637D3E19BFD}" type="pres">
      <dgm:prSet presAssocID="{8A6211B1-1E11-454A-913C-D79A3F578670}" presName="dotPict_53" presStyleLbl="solidFgAcc1" presStyleIdx="12" presStyleCnt="30"/>
      <dgm:spPr/>
    </dgm:pt>
    <dgm:pt modelId="{DBBF81D8-F048-46CF-8B0D-149B173245E6}" type="pres">
      <dgm:prSet presAssocID="{8A6211B1-1E11-454A-913C-D79A3F578670}" presName="dotPict_54" presStyleLbl="solidFgAcc1" presStyleIdx="13" presStyleCnt="30"/>
      <dgm:spPr/>
    </dgm:pt>
    <dgm:pt modelId="{3FF9B5D3-E9EB-44ED-9595-76609B1B6FF8}" type="pres">
      <dgm:prSet presAssocID="{8A6211B1-1E11-454A-913C-D79A3F578670}" presName="dotPict_55" presStyleLbl="solidFgAcc1" presStyleIdx="14" presStyleCnt="30"/>
      <dgm:spPr/>
    </dgm:pt>
    <dgm:pt modelId="{5F8794A8-D46A-4B08-8BAF-FF0052D2B4E5}" type="pres">
      <dgm:prSet presAssocID="{5E65C7A2-8329-4F18-A753-A2AE01ED54EF}" presName="txLine" presStyleCnt="0"/>
      <dgm:spPr/>
    </dgm:pt>
    <dgm:pt modelId="{5497FE5B-B097-4C37-A7B9-45480DCB60D4}" type="pres">
      <dgm:prSet presAssocID="{BBB2BA7C-D396-487A-B0DC-79BECB7DCE8B}" presName="oneDotTx" presStyleCnt="0"/>
      <dgm:spPr/>
    </dgm:pt>
    <dgm:pt modelId="{320492F9-57A2-4624-B8A0-D47440EAEA49}" type="pres">
      <dgm:prSet presAssocID="{BBB2BA7C-D396-487A-B0DC-79BECB7DCE8B}" presName="dotTx_11" presStyleLbl="solidFgAcc1" presStyleIdx="15" presStyleCnt="30"/>
      <dgm:spPr/>
    </dgm:pt>
    <dgm:pt modelId="{612D2C74-5524-4C26-AF3E-D9F450CDF190}" type="pres">
      <dgm:prSet presAssocID="{BBB2BA7C-D396-487A-B0DC-79BECB7DCE8B}" presName="Name37" presStyleLbl="revTx" presStyleIdx="0" presStyleCnt="5">
        <dgm:presLayoutVars>
          <dgm:bulletEnabled val="1"/>
        </dgm:presLayoutVars>
      </dgm:prSet>
      <dgm:spPr/>
      <dgm:t>
        <a:bodyPr/>
        <a:lstStyle/>
        <a:p>
          <a:endParaRPr lang="ru-RU"/>
        </a:p>
      </dgm:t>
    </dgm:pt>
    <dgm:pt modelId="{D92F9A46-8794-4B8C-B048-A6366A7131A8}" type="pres">
      <dgm:prSet presAssocID="{609481DF-F1DF-4C07-81E7-898B10C4174D}" presName="twoDotsTx" presStyleCnt="0"/>
      <dgm:spPr/>
    </dgm:pt>
    <dgm:pt modelId="{BF32CDC7-8EEA-4AC9-81C7-F62F50ED43B2}" type="pres">
      <dgm:prSet presAssocID="{609481DF-F1DF-4C07-81E7-898B10C4174D}" presName="dotTx_21" presStyleLbl="solidFgAcc1" presStyleIdx="16" presStyleCnt="30"/>
      <dgm:spPr/>
    </dgm:pt>
    <dgm:pt modelId="{3F85E8A6-9D9B-4E27-9217-29EEEA7CEEC0}" type="pres">
      <dgm:prSet presAssocID="{609481DF-F1DF-4C07-81E7-898B10C4174D}" presName="dotTx_22" presStyleLbl="solidFgAcc1" presStyleIdx="17" presStyleCnt="30"/>
      <dgm:spPr/>
    </dgm:pt>
    <dgm:pt modelId="{CDE9905A-45BE-4986-9D65-65173A0766EB}" type="pres">
      <dgm:prSet presAssocID="{609481DF-F1DF-4C07-81E7-898B10C4174D}" presName="Name39" presStyleLbl="revTx" presStyleIdx="1" presStyleCnt="5">
        <dgm:presLayoutVars>
          <dgm:bulletEnabled val="1"/>
        </dgm:presLayoutVars>
      </dgm:prSet>
      <dgm:spPr/>
      <dgm:t>
        <a:bodyPr/>
        <a:lstStyle/>
        <a:p>
          <a:endParaRPr lang="ru-RU"/>
        </a:p>
      </dgm:t>
    </dgm:pt>
    <dgm:pt modelId="{F8362156-3587-4D5A-979B-F24E1F8D38B4}" type="pres">
      <dgm:prSet presAssocID="{FC6511D5-F410-4DDB-9A28-442037F185FB}" presName="threeDotsTx" presStyleCnt="0"/>
      <dgm:spPr/>
    </dgm:pt>
    <dgm:pt modelId="{23034138-090B-434B-86F0-6287210F87E2}" type="pres">
      <dgm:prSet presAssocID="{FC6511D5-F410-4DDB-9A28-442037F185FB}" presName="dotTx_31" presStyleLbl="solidFgAcc1" presStyleIdx="18" presStyleCnt="30"/>
      <dgm:spPr/>
    </dgm:pt>
    <dgm:pt modelId="{19BCAD6B-2CC7-4C97-BC29-F3EF25AD2123}" type="pres">
      <dgm:prSet presAssocID="{FC6511D5-F410-4DDB-9A28-442037F185FB}" presName="dotTx_32" presStyleLbl="solidFgAcc1" presStyleIdx="19" presStyleCnt="30"/>
      <dgm:spPr/>
    </dgm:pt>
    <dgm:pt modelId="{AD618FE6-EA68-45DE-9024-CA0B5568316A}" type="pres">
      <dgm:prSet presAssocID="{FC6511D5-F410-4DDB-9A28-442037F185FB}" presName="dotTx_33" presStyleLbl="solidFgAcc1" presStyleIdx="20" presStyleCnt="30"/>
      <dgm:spPr/>
    </dgm:pt>
    <dgm:pt modelId="{12CC242D-AAD9-46F3-BB31-7C06FE502383}" type="pres">
      <dgm:prSet presAssocID="{FC6511D5-F410-4DDB-9A28-442037F185FB}" presName="Name41" presStyleLbl="revTx" presStyleIdx="2" presStyleCnt="5">
        <dgm:presLayoutVars>
          <dgm:bulletEnabled val="1"/>
        </dgm:presLayoutVars>
      </dgm:prSet>
      <dgm:spPr/>
      <dgm:t>
        <a:bodyPr/>
        <a:lstStyle/>
        <a:p>
          <a:endParaRPr lang="ru-RU"/>
        </a:p>
      </dgm:t>
    </dgm:pt>
    <dgm:pt modelId="{70ECE059-6B5A-416B-9EBF-9928997BDBBA}" type="pres">
      <dgm:prSet presAssocID="{9C2A4017-643F-4C02-A7C5-DDC109D88DAE}" presName="fourDotsTx" presStyleCnt="0"/>
      <dgm:spPr/>
    </dgm:pt>
    <dgm:pt modelId="{2757D5BD-1EB4-4603-A013-3C524978F408}" type="pres">
      <dgm:prSet presAssocID="{9C2A4017-643F-4C02-A7C5-DDC109D88DAE}" presName="dotTx_41" presStyleLbl="solidFgAcc1" presStyleIdx="21" presStyleCnt="30"/>
      <dgm:spPr/>
    </dgm:pt>
    <dgm:pt modelId="{CF511F52-1B5F-45CD-A385-7AAD15040F52}" type="pres">
      <dgm:prSet presAssocID="{9C2A4017-643F-4C02-A7C5-DDC109D88DAE}" presName="dotTx_42" presStyleLbl="solidFgAcc1" presStyleIdx="22" presStyleCnt="30"/>
      <dgm:spPr/>
    </dgm:pt>
    <dgm:pt modelId="{2C77589F-33BA-4A8D-9AAF-B194FB038B59}" type="pres">
      <dgm:prSet presAssocID="{9C2A4017-643F-4C02-A7C5-DDC109D88DAE}" presName="dotTx_43" presStyleLbl="solidFgAcc1" presStyleIdx="23" presStyleCnt="30"/>
      <dgm:spPr/>
    </dgm:pt>
    <dgm:pt modelId="{FBBC3AFC-A487-44BA-9480-D185F4A9D852}" type="pres">
      <dgm:prSet presAssocID="{9C2A4017-643F-4C02-A7C5-DDC109D88DAE}" presName="dotTx_44" presStyleLbl="solidFgAcc1" presStyleIdx="24" presStyleCnt="30"/>
      <dgm:spPr/>
    </dgm:pt>
    <dgm:pt modelId="{ED6CD0C8-8CDF-4431-95A1-20BF1579D518}" type="pres">
      <dgm:prSet presAssocID="{9C2A4017-643F-4C02-A7C5-DDC109D88DAE}" presName="Name43" presStyleLbl="revTx" presStyleIdx="3" presStyleCnt="5">
        <dgm:presLayoutVars>
          <dgm:bulletEnabled val="1"/>
        </dgm:presLayoutVars>
      </dgm:prSet>
      <dgm:spPr/>
      <dgm:t>
        <a:bodyPr/>
        <a:lstStyle/>
        <a:p>
          <a:endParaRPr lang="ru-RU"/>
        </a:p>
      </dgm:t>
    </dgm:pt>
    <dgm:pt modelId="{08FEC047-4F69-4399-9BE0-18F7E7268B40}" type="pres">
      <dgm:prSet presAssocID="{C0F55915-E57E-44F7-9A52-A7385B743261}" presName="fiveDotsTx" presStyleCnt="0"/>
      <dgm:spPr/>
    </dgm:pt>
    <dgm:pt modelId="{ACF2F5D6-D8EF-4EE0-8B4C-85152B4FC477}" type="pres">
      <dgm:prSet presAssocID="{C0F55915-E57E-44F7-9A52-A7385B743261}" presName="dotTx_51" presStyleLbl="solidFgAcc1" presStyleIdx="25" presStyleCnt="30"/>
      <dgm:spPr/>
    </dgm:pt>
    <dgm:pt modelId="{8F8F0842-FF78-4142-B999-ED5A31248275}" type="pres">
      <dgm:prSet presAssocID="{C0F55915-E57E-44F7-9A52-A7385B743261}" presName="dotTx_52" presStyleLbl="solidFgAcc1" presStyleIdx="26" presStyleCnt="30"/>
      <dgm:spPr/>
    </dgm:pt>
    <dgm:pt modelId="{98BA6DB4-88ED-4AF6-909F-D02A94B8B08E}" type="pres">
      <dgm:prSet presAssocID="{C0F55915-E57E-44F7-9A52-A7385B743261}" presName="dotTx_53" presStyleLbl="solidFgAcc1" presStyleIdx="27" presStyleCnt="30"/>
      <dgm:spPr/>
    </dgm:pt>
    <dgm:pt modelId="{F5DA682C-C876-4409-A8A2-231D5E256415}" type="pres">
      <dgm:prSet presAssocID="{C0F55915-E57E-44F7-9A52-A7385B743261}" presName="dotTx_54" presStyleLbl="solidFgAcc1" presStyleIdx="28" presStyleCnt="30"/>
      <dgm:spPr/>
    </dgm:pt>
    <dgm:pt modelId="{6E62F0A3-04B1-42E0-BC89-653740000605}" type="pres">
      <dgm:prSet presAssocID="{C0F55915-E57E-44F7-9A52-A7385B743261}" presName="dotTx_55" presStyleLbl="solidFgAcc1" presStyleIdx="29" presStyleCnt="30"/>
      <dgm:spPr/>
    </dgm:pt>
    <dgm:pt modelId="{8D9765EB-00D5-4EA7-B255-897724EFAFF3}" type="pres">
      <dgm:prSet presAssocID="{C0F55915-E57E-44F7-9A52-A7385B743261}" presName="Name45" presStyleLbl="revTx" presStyleIdx="4" presStyleCnt="5">
        <dgm:presLayoutVars>
          <dgm:bulletEnabled val="1"/>
        </dgm:presLayoutVars>
      </dgm:prSet>
      <dgm:spPr/>
      <dgm:t>
        <a:bodyPr/>
        <a:lstStyle/>
        <a:p>
          <a:endParaRPr lang="ru-RU"/>
        </a:p>
      </dgm:t>
    </dgm:pt>
  </dgm:ptLst>
  <dgm:cxnLst>
    <dgm:cxn modelId="{61447460-CB3D-4297-A73A-4CA35FFA34D5}" type="presOf" srcId="{BBB2BA7C-D396-487A-B0DC-79BECB7DCE8B}" destId="{612D2C74-5524-4C26-AF3E-D9F450CDF190}" srcOrd="0" destOrd="0" presId="urn:microsoft.com/office/officeart/2009/3/layout/SpiralPicture"/>
    <dgm:cxn modelId="{FFC64BF0-6A44-425F-B831-7B486A0847E1}" type="presOf" srcId="{C0F55915-E57E-44F7-9A52-A7385B743261}" destId="{8D9765EB-00D5-4EA7-B255-897724EFAFF3}" srcOrd="0" destOrd="0" presId="urn:microsoft.com/office/officeart/2009/3/layout/SpiralPicture"/>
    <dgm:cxn modelId="{A2533E57-8587-4596-813F-33683DA7672F}" type="presOf" srcId="{8A6211B1-1E11-454A-913C-D79A3F578670}" destId="{C293B112-319E-46EB-9166-5FE59B3A5EDF}" srcOrd="0" destOrd="0" presId="urn:microsoft.com/office/officeart/2009/3/layout/SpiralPicture"/>
    <dgm:cxn modelId="{9BC4E347-0635-4A02-A87E-8958F0E575E4}" type="presOf" srcId="{A1EF3D4D-ACA0-4196-99BD-C7ABE600D421}" destId="{5746BDC6-EBEA-4083-A71A-74FB65F21129}" srcOrd="0" destOrd="0" presId="urn:microsoft.com/office/officeart/2009/3/layout/SpiralPicture"/>
    <dgm:cxn modelId="{5DEB0D75-102D-4085-804A-2D6F21155A52}" type="presOf" srcId="{652F0EB5-ADE7-4B6A-A73E-2342DCC854B0}" destId="{38F1AD38-4500-4B80-BCC4-D89BE43C5DC9}" srcOrd="0" destOrd="0" presId="urn:microsoft.com/office/officeart/2009/3/layout/SpiralPicture"/>
    <dgm:cxn modelId="{96F427E1-EE99-4EA6-8B08-C369DAAA8A52}" type="presOf" srcId="{FC6511D5-F410-4DDB-9A28-442037F185FB}" destId="{12CC242D-AAD9-46F3-BB31-7C06FE502383}" srcOrd="0" destOrd="0" presId="urn:microsoft.com/office/officeart/2009/3/layout/SpiralPicture"/>
    <dgm:cxn modelId="{4A6F13D9-6A48-4A21-A676-92514017E541}" type="presOf" srcId="{609481DF-F1DF-4C07-81E7-898B10C4174D}" destId="{CDE9905A-45BE-4986-9D65-65173A0766EB}" srcOrd="0" destOrd="0" presId="urn:microsoft.com/office/officeart/2009/3/layout/SpiralPicture"/>
    <dgm:cxn modelId="{4E02CB34-97B6-4A0C-8CA1-238215E9E126}" srcId="{5E65C7A2-8329-4F18-A753-A2AE01ED54EF}" destId="{9C2A4017-643F-4C02-A7C5-DDC109D88DAE}" srcOrd="3" destOrd="0" parTransId="{F4BC75B4-83C7-42A2-B605-5C943948C95C}" sibTransId="{D1E409A1-79A7-4A8A-AF28-5E604EC05755}"/>
    <dgm:cxn modelId="{14E7ACFB-BA2A-4AC9-A7C0-BC736C8CE520}" type="presOf" srcId="{9C2A4017-643F-4C02-A7C5-DDC109D88DAE}" destId="{ED6CD0C8-8CDF-4431-95A1-20BF1579D518}" srcOrd="0" destOrd="0" presId="urn:microsoft.com/office/officeart/2009/3/layout/SpiralPicture"/>
    <dgm:cxn modelId="{C511622A-8022-4AAB-8812-DF6ECCAD5689}" type="presOf" srcId="{D1E409A1-79A7-4A8A-AF28-5E604EC05755}" destId="{B7A239D3-C070-4E33-8A10-FB611D2D4C6D}" srcOrd="0" destOrd="0" presId="urn:microsoft.com/office/officeart/2009/3/layout/SpiralPicture"/>
    <dgm:cxn modelId="{029DD0F8-BB11-4DB3-A787-0E2068D829FA}" type="presOf" srcId="{550595A4-2BE1-4430-A6B3-830A93003CC1}" destId="{CCAD55CD-5C1E-48BF-ACC7-A84A21061F69}" srcOrd="0" destOrd="0" presId="urn:microsoft.com/office/officeart/2009/3/layout/SpiralPicture"/>
    <dgm:cxn modelId="{0812347B-5902-4E22-BCFF-C9D0C60F3F87}" srcId="{5E65C7A2-8329-4F18-A753-A2AE01ED54EF}" destId="{609481DF-F1DF-4C07-81E7-898B10C4174D}" srcOrd="1" destOrd="0" parTransId="{F3446A89-99AD-43F9-AA3B-660E1100E882}" sibTransId="{652F0EB5-ADE7-4B6A-A73E-2342DCC854B0}"/>
    <dgm:cxn modelId="{57AE8889-11C9-4653-99DB-8213EB3F20B6}" srcId="{5E65C7A2-8329-4F18-A753-A2AE01ED54EF}" destId="{BBB2BA7C-D396-487A-B0DC-79BECB7DCE8B}" srcOrd="0" destOrd="0" parTransId="{E63BF765-CE83-4136-8E0C-992B61134342}" sibTransId="{550595A4-2BE1-4430-A6B3-830A93003CC1}"/>
    <dgm:cxn modelId="{774DB39A-77B0-4CF9-834C-ABB47FB2AD75}" srcId="{5E65C7A2-8329-4F18-A753-A2AE01ED54EF}" destId="{C0F55915-E57E-44F7-9A52-A7385B743261}" srcOrd="4" destOrd="0" parTransId="{2DA3C157-7BFB-4521-B7FD-23B71F9E1920}" sibTransId="{8A6211B1-1E11-454A-913C-D79A3F578670}"/>
    <dgm:cxn modelId="{8A6B5E1F-BC93-4D27-BC7E-FDA7368ED6FC}" type="presOf" srcId="{5E65C7A2-8329-4F18-A753-A2AE01ED54EF}" destId="{E44070D6-3B00-4F7E-BCFE-DDEA12D0BDD2}" srcOrd="0" destOrd="0" presId="urn:microsoft.com/office/officeart/2009/3/layout/SpiralPicture"/>
    <dgm:cxn modelId="{3B09030B-9F68-4EE9-B1F2-5FB999F5826F}" srcId="{5E65C7A2-8329-4F18-A753-A2AE01ED54EF}" destId="{FC6511D5-F410-4DDB-9A28-442037F185FB}" srcOrd="2" destOrd="0" parTransId="{6B8F235B-09C7-48F4-8B79-01E46ECA889A}" sibTransId="{A1EF3D4D-ACA0-4196-99BD-C7ABE600D421}"/>
    <dgm:cxn modelId="{B3C0DC2A-FDD7-4E85-97DC-E7D042AE0539}" type="presParOf" srcId="{E44070D6-3B00-4F7E-BCFE-DDEA12D0BDD2}" destId="{CFB50181-76C0-4D1C-9500-E97455D7737C}" srcOrd="0" destOrd="0" presId="urn:microsoft.com/office/officeart/2009/3/layout/SpiralPicture"/>
    <dgm:cxn modelId="{5EB430B1-15D0-404B-85D9-27F0073A86F5}" type="presParOf" srcId="{CFB50181-76C0-4D1C-9500-E97455D7737C}" destId="{A71507A7-3611-4DCA-BD99-3AA877C209C4}" srcOrd="0" destOrd="0" presId="urn:microsoft.com/office/officeart/2009/3/layout/SpiralPicture"/>
    <dgm:cxn modelId="{45477071-2FA2-427E-BA53-EA5E0C3964DB}" type="presParOf" srcId="{CFB50181-76C0-4D1C-9500-E97455D7737C}" destId="{C56310D8-37FF-442E-A755-A952E020DD75}" srcOrd="1" destOrd="0" presId="urn:microsoft.com/office/officeart/2009/3/layout/SpiralPicture"/>
    <dgm:cxn modelId="{8CEF4C53-156C-4118-873F-8F462A4F1591}" type="presParOf" srcId="{CFB50181-76C0-4D1C-9500-E97455D7737C}" destId="{E03D775A-FFCA-497E-A816-4C0370340E84}" srcOrd="2" destOrd="0" presId="urn:microsoft.com/office/officeart/2009/3/layout/SpiralPicture"/>
    <dgm:cxn modelId="{E7E479BC-4093-4516-AD1C-42B18A1CB3F7}" type="presParOf" srcId="{E03D775A-FFCA-497E-A816-4C0370340E84}" destId="{CCAD55CD-5C1E-48BF-ACC7-A84A21061F69}" srcOrd="0" destOrd="0" presId="urn:microsoft.com/office/officeart/2009/3/layout/SpiralPicture"/>
    <dgm:cxn modelId="{1E054236-D18F-410B-B3D4-2B444B302AE8}" type="presParOf" srcId="{CFB50181-76C0-4D1C-9500-E97455D7737C}" destId="{CC4FB7DD-413D-409D-BF11-0CB4A9C4806F}" srcOrd="3" destOrd="0" presId="urn:microsoft.com/office/officeart/2009/3/layout/SpiralPicture"/>
    <dgm:cxn modelId="{054F116F-0A6F-4ED8-BC41-7C9ADDBDD3D7}" type="presParOf" srcId="{CC4FB7DD-413D-409D-BF11-0CB4A9C4806F}" destId="{9A1B7E13-9946-4C43-959F-97C76A9FC4C5}" srcOrd="0" destOrd="0" presId="urn:microsoft.com/office/officeart/2009/3/layout/SpiralPicture"/>
    <dgm:cxn modelId="{9D6AE0D7-3E9A-471C-B374-F8B169D814F1}" type="presParOf" srcId="{CFB50181-76C0-4D1C-9500-E97455D7737C}" destId="{9C1E91F5-8AB3-468F-A421-AB60B09BF048}" srcOrd="4" destOrd="0" presId="urn:microsoft.com/office/officeart/2009/3/layout/SpiralPicture"/>
    <dgm:cxn modelId="{236917F0-2190-47F4-8DFF-FBF96EA422E4}" type="presParOf" srcId="{9C1E91F5-8AB3-468F-A421-AB60B09BF048}" destId="{38F1AD38-4500-4B80-BCC4-D89BE43C5DC9}" srcOrd="0" destOrd="0" presId="urn:microsoft.com/office/officeart/2009/3/layout/SpiralPicture"/>
    <dgm:cxn modelId="{EF3DD53A-5D16-466C-924C-37EF658F45C0}" type="presParOf" srcId="{CFB50181-76C0-4D1C-9500-E97455D7737C}" destId="{D56FF1E8-DD8E-4A76-9EFE-F06C9B1A5283}" srcOrd="5" destOrd="0" presId="urn:microsoft.com/office/officeart/2009/3/layout/SpiralPicture"/>
    <dgm:cxn modelId="{89A07C75-8DA2-4919-B98A-C116D70EAA09}" type="presParOf" srcId="{D56FF1E8-DD8E-4A76-9EFE-F06C9B1A5283}" destId="{F844DF78-BFED-4A6E-BC22-71C5F8D2146A}" srcOrd="0" destOrd="0" presId="urn:microsoft.com/office/officeart/2009/3/layout/SpiralPicture"/>
    <dgm:cxn modelId="{1D090D3A-B899-43C6-83BB-354BE6EB8C06}" type="presParOf" srcId="{D56FF1E8-DD8E-4A76-9EFE-F06C9B1A5283}" destId="{CDA4C7B6-8315-4072-9361-0C546AF7237E}" srcOrd="1" destOrd="0" presId="urn:microsoft.com/office/officeart/2009/3/layout/SpiralPicture"/>
    <dgm:cxn modelId="{47DB3389-ACEC-4265-AE73-DC660F329456}" type="presParOf" srcId="{CFB50181-76C0-4D1C-9500-E97455D7737C}" destId="{2203490F-A3DE-4990-96E5-48ABE6B426F3}" srcOrd="6" destOrd="0" presId="urn:microsoft.com/office/officeart/2009/3/layout/SpiralPicture"/>
    <dgm:cxn modelId="{A747FECD-E2C7-47BC-8726-6E9DA7F5C99D}" type="presParOf" srcId="{2203490F-A3DE-4990-96E5-48ABE6B426F3}" destId="{5746BDC6-EBEA-4083-A71A-74FB65F21129}" srcOrd="0" destOrd="0" presId="urn:microsoft.com/office/officeart/2009/3/layout/SpiralPicture"/>
    <dgm:cxn modelId="{32B262AF-A861-4088-A4D4-56917A543B3A}" type="presParOf" srcId="{CFB50181-76C0-4D1C-9500-E97455D7737C}" destId="{0466A7D8-C0B7-445A-BD9F-E594B1382D63}" srcOrd="7" destOrd="0" presId="urn:microsoft.com/office/officeart/2009/3/layout/SpiralPicture"/>
    <dgm:cxn modelId="{48840E8A-4F9B-4AE6-8D9C-7E845668BF8A}" type="presParOf" srcId="{0466A7D8-C0B7-445A-BD9F-E594B1382D63}" destId="{9476D901-FF92-4B96-AD2A-96D61C41F019}" srcOrd="0" destOrd="0" presId="urn:microsoft.com/office/officeart/2009/3/layout/SpiralPicture"/>
    <dgm:cxn modelId="{D9B81CBF-4909-4588-9D2E-117FE8E94967}" type="presParOf" srcId="{0466A7D8-C0B7-445A-BD9F-E594B1382D63}" destId="{86AE591B-06A5-4855-B85B-15E45F4B854B}" srcOrd="1" destOrd="0" presId="urn:microsoft.com/office/officeart/2009/3/layout/SpiralPicture"/>
    <dgm:cxn modelId="{59B86B02-F345-4A56-AF51-D60E9B96776F}" type="presParOf" srcId="{0466A7D8-C0B7-445A-BD9F-E594B1382D63}" destId="{9456B5B0-8899-419C-8DE7-FAC63F7C4193}" srcOrd="2" destOrd="0" presId="urn:microsoft.com/office/officeart/2009/3/layout/SpiralPicture"/>
    <dgm:cxn modelId="{AAA916E9-0A55-4230-8F0C-3E7CDC825511}" type="presParOf" srcId="{CFB50181-76C0-4D1C-9500-E97455D7737C}" destId="{36254BDE-7976-4093-845A-5C07D8AED3B9}" srcOrd="8" destOrd="0" presId="urn:microsoft.com/office/officeart/2009/3/layout/SpiralPicture"/>
    <dgm:cxn modelId="{F092A4E8-3498-4427-B1BB-D04CA1077C16}" type="presParOf" srcId="{36254BDE-7976-4093-845A-5C07D8AED3B9}" destId="{B7A239D3-C070-4E33-8A10-FB611D2D4C6D}" srcOrd="0" destOrd="0" presId="urn:microsoft.com/office/officeart/2009/3/layout/SpiralPicture"/>
    <dgm:cxn modelId="{F02A203D-FBB3-4660-BF08-53C4AC09C8A6}" type="presParOf" srcId="{CFB50181-76C0-4D1C-9500-E97455D7737C}" destId="{EFED5159-95B7-4BE2-AAC5-2AA4D5093D0E}" srcOrd="9" destOrd="0" presId="urn:microsoft.com/office/officeart/2009/3/layout/SpiralPicture"/>
    <dgm:cxn modelId="{080E80E4-8D1F-4AFD-940B-7B80851204AE}" type="presParOf" srcId="{EFED5159-95B7-4BE2-AAC5-2AA4D5093D0E}" destId="{3ABB7CA0-FAF4-47F2-9139-EB6E6FA5D36D}" srcOrd="0" destOrd="0" presId="urn:microsoft.com/office/officeart/2009/3/layout/SpiralPicture"/>
    <dgm:cxn modelId="{77BC8007-D74D-45CD-9793-BCCA3569FA99}" type="presParOf" srcId="{EFED5159-95B7-4BE2-AAC5-2AA4D5093D0E}" destId="{FDF7ED7B-5C9C-49FE-AE30-66FC499F0C1A}" srcOrd="1" destOrd="0" presId="urn:microsoft.com/office/officeart/2009/3/layout/SpiralPicture"/>
    <dgm:cxn modelId="{037FDB3F-F9E2-463F-8E4B-EA4EC791032E}" type="presParOf" srcId="{EFED5159-95B7-4BE2-AAC5-2AA4D5093D0E}" destId="{DC42693B-EE31-46A5-9F9E-43234A639890}" srcOrd="2" destOrd="0" presId="urn:microsoft.com/office/officeart/2009/3/layout/SpiralPicture"/>
    <dgm:cxn modelId="{B2E21C2E-622B-4BB5-8D15-6A25DAB2C711}" type="presParOf" srcId="{EFED5159-95B7-4BE2-AAC5-2AA4D5093D0E}" destId="{F7A02F4B-6650-4C36-AAC7-8B2E19D4951A}" srcOrd="3" destOrd="0" presId="urn:microsoft.com/office/officeart/2009/3/layout/SpiralPicture"/>
    <dgm:cxn modelId="{06BE69E3-D0D6-4003-96B6-773EB4ADCEFA}" type="presParOf" srcId="{CFB50181-76C0-4D1C-9500-E97455D7737C}" destId="{40B9049D-3C25-49B8-9FA6-58B56B0CC220}" srcOrd="10" destOrd="0" presId="urn:microsoft.com/office/officeart/2009/3/layout/SpiralPicture"/>
    <dgm:cxn modelId="{F30CEAF9-EAE3-413E-9CD1-93560EFE07EE}" type="presParOf" srcId="{40B9049D-3C25-49B8-9FA6-58B56B0CC220}" destId="{C293B112-319E-46EB-9166-5FE59B3A5EDF}" srcOrd="0" destOrd="0" presId="urn:microsoft.com/office/officeart/2009/3/layout/SpiralPicture"/>
    <dgm:cxn modelId="{C8AA9320-E519-41A5-862B-C39177759B97}" type="presParOf" srcId="{CFB50181-76C0-4D1C-9500-E97455D7737C}" destId="{34E36896-1C6D-403A-AD3F-DCFCB444ABED}" srcOrd="11" destOrd="0" presId="urn:microsoft.com/office/officeart/2009/3/layout/SpiralPicture"/>
    <dgm:cxn modelId="{F8F9BEF5-EEF8-43B8-AA89-8EC1D0C55F6D}" type="presParOf" srcId="{34E36896-1C6D-403A-AD3F-DCFCB444ABED}" destId="{36C9B490-4C30-42B6-8F94-10F9E9067BC7}" srcOrd="0" destOrd="0" presId="urn:microsoft.com/office/officeart/2009/3/layout/SpiralPicture"/>
    <dgm:cxn modelId="{0F3856D6-2A22-460A-BFC0-88377E8B89D6}" type="presParOf" srcId="{34E36896-1C6D-403A-AD3F-DCFCB444ABED}" destId="{26AEB122-88A5-4966-A09C-5DD91B5FC259}" srcOrd="1" destOrd="0" presId="urn:microsoft.com/office/officeart/2009/3/layout/SpiralPicture"/>
    <dgm:cxn modelId="{275502AC-DA2A-46CB-BB0B-8BE3D5CD21A1}" type="presParOf" srcId="{34E36896-1C6D-403A-AD3F-DCFCB444ABED}" destId="{FEB24ABF-CD8D-4680-BE8C-D637D3E19BFD}" srcOrd="2" destOrd="0" presId="urn:microsoft.com/office/officeart/2009/3/layout/SpiralPicture"/>
    <dgm:cxn modelId="{FD2AB1DB-ECD1-4EC7-953A-EC4B77B9D615}" type="presParOf" srcId="{34E36896-1C6D-403A-AD3F-DCFCB444ABED}" destId="{DBBF81D8-F048-46CF-8B0D-149B173245E6}" srcOrd="3" destOrd="0" presId="urn:microsoft.com/office/officeart/2009/3/layout/SpiralPicture"/>
    <dgm:cxn modelId="{7B885CD1-C8DD-43C7-A6F1-0EE4C3CDEB4B}" type="presParOf" srcId="{34E36896-1C6D-403A-AD3F-DCFCB444ABED}" destId="{3FF9B5D3-E9EB-44ED-9595-76609B1B6FF8}" srcOrd="4" destOrd="0" presId="urn:microsoft.com/office/officeart/2009/3/layout/SpiralPicture"/>
    <dgm:cxn modelId="{4D54212E-EFC5-4079-9B6D-0A74475618D2}" type="presParOf" srcId="{E44070D6-3B00-4F7E-BCFE-DDEA12D0BDD2}" destId="{5F8794A8-D46A-4B08-8BAF-FF0052D2B4E5}" srcOrd="1" destOrd="0" presId="urn:microsoft.com/office/officeart/2009/3/layout/SpiralPicture"/>
    <dgm:cxn modelId="{528BB1C4-CB82-43B1-A61F-2EDDC6996273}" type="presParOf" srcId="{5F8794A8-D46A-4B08-8BAF-FF0052D2B4E5}" destId="{5497FE5B-B097-4C37-A7B9-45480DCB60D4}" srcOrd="0" destOrd="0" presId="urn:microsoft.com/office/officeart/2009/3/layout/SpiralPicture"/>
    <dgm:cxn modelId="{3628F746-9373-46FF-9047-CBA990A09685}" type="presParOf" srcId="{5497FE5B-B097-4C37-A7B9-45480DCB60D4}" destId="{320492F9-57A2-4624-B8A0-D47440EAEA49}" srcOrd="0" destOrd="0" presId="urn:microsoft.com/office/officeart/2009/3/layout/SpiralPicture"/>
    <dgm:cxn modelId="{781A39F8-D978-4A96-B91C-4C5EF7CFE2D4}" type="presParOf" srcId="{5F8794A8-D46A-4B08-8BAF-FF0052D2B4E5}" destId="{612D2C74-5524-4C26-AF3E-D9F450CDF190}" srcOrd="1" destOrd="0" presId="urn:microsoft.com/office/officeart/2009/3/layout/SpiralPicture"/>
    <dgm:cxn modelId="{4CFA1F48-09DC-4B31-B0D4-833FD89A78A9}" type="presParOf" srcId="{5F8794A8-D46A-4B08-8BAF-FF0052D2B4E5}" destId="{D92F9A46-8794-4B8C-B048-A6366A7131A8}" srcOrd="2" destOrd="0" presId="urn:microsoft.com/office/officeart/2009/3/layout/SpiralPicture"/>
    <dgm:cxn modelId="{24E5C4C5-7EB9-4BD3-90FF-BED1B31F2B27}" type="presParOf" srcId="{D92F9A46-8794-4B8C-B048-A6366A7131A8}" destId="{BF32CDC7-8EEA-4AC9-81C7-F62F50ED43B2}" srcOrd="0" destOrd="0" presId="urn:microsoft.com/office/officeart/2009/3/layout/SpiralPicture"/>
    <dgm:cxn modelId="{05E5A664-2556-4FE9-B56E-6E1CAF715D66}" type="presParOf" srcId="{D92F9A46-8794-4B8C-B048-A6366A7131A8}" destId="{3F85E8A6-9D9B-4E27-9217-29EEEA7CEEC0}" srcOrd="1" destOrd="0" presId="urn:microsoft.com/office/officeart/2009/3/layout/SpiralPicture"/>
    <dgm:cxn modelId="{F2DAA1D4-DEB5-403E-8D6C-88F68104CF81}" type="presParOf" srcId="{5F8794A8-D46A-4B08-8BAF-FF0052D2B4E5}" destId="{CDE9905A-45BE-4986-9D65-65173A0766EB}" srcOrd="3" destOrd="0" presId="urn:microsoft.com/office/officeart/2009/3/layout/SpiralPicture"/>
    <dgm:cxn modelId="{84483847-8ECD-45E3-AE89-5B3EF135ADBA}" type="presParOf" srcId="{5F8794A8-D46A-4B08-8BAF-FF0052D2B4E5}" destId="{F8362156-3587-4D5A-979B-F24E1F8D38B4}" srcOrd="4" destOrd="0" presId="urn:microsoft.com/office/officeart/2009/3/layout/SpiralPicture"/>
    <dgm:cxn modelId="{26726137-03B6-4E91-9B7B-32957A0DA7E7}" type="presParOf" srcId="{F8362156-3587-4D5A-979B-F24E1F8D38B4}" destId="{23034138-090B-434B-86F0-6287210F87E2}" srcOrd="0" destOrd="0" presId="urn:microsoft.com/office/officeart/2009/3/layout/SpiralPicture"/>
    <dgm:cxn modelId="{CA69BDE2-645B-49F5-9C76-0AABADC8F578}" type="presParOf" srcId="{F8362156-3587-4D5A-979B-F24E1F8D38B4}" destId="{19BCAD6B-2CC7-4C97-BC29-F3EF25AD2123}" srcOrd="1" destOrd="0" presId="urn:microsoft.com/office/officeart/2009/3/layout/SpiralPicture"/>
    <dgm:cxn modelId="{CADEA287-13A9-49B4-A36F-AA0824C02C34}" type="presParOf" srcId="{F8362156-3587-4D5A-979B-F24E1F8D38B4}" destId="{AD618FE6-EA68-45DE-9024-CA0B5568316A}" srcOrd="2" destOrd="0" presId="urn:microsoft.com/office/officeart/2009/3/layout/SpiralPicture"/>
    <dgm:cxn modelId="{09BAC2AD-BE9B-4A39-A140-C2F6300B682F}" type="presParOf" srcId="{5F8794A8-D46A-4B08-8BAF-FF0052D2B4E5}" destId="{12CC242D-AAD9-46F3-BB31-7C06FE502383}" srcOrd="5" destOrd="0" presId="urn:microsoft.com/office/officeart/2009/3/layout/SpiralPicture"/>
    <dgm:cxn modelId="{621CBF4C-2894-4B56-AAC5-A6F91A8FC4D1}" type="presParOf" srcId="{5F8794A8-D46A-4B08-8BAF-FF0052D2B4E5}" destId="{70ECE059-6B5A-416B-9EBF-9928997BDBBA}" srcOrd="6" destOrd="0" presId="urn:microsoft.com/office/officeart/2009/3/layout/SpiralPicture"/>
    <dgm:cxn modelId="{5DAB6355-D6B3-4906-A4AA-31D9D82BC597}" type="presParOf" srcId="{70ECE059-6B5A-416B-9EBF-9928997BDBBA}" destId="{2757D5BD-1EB4-4603-A013-3C524978F408}" srcOrd="0" destOrd="0" presId="urn:microsoft.com/office/officeart/2009/3/layout/SpiralPicture"/>
    <dgm:cxn modelId="{2A7AE30F-FF96-44A6-802C-2158ADE6E0A1}" type="presParOf" srcId="{70ECE059-6B5A-416B-9EBF-9928997BDBBA}" destId="{CF511F52-1B5F-45CD-A385-7AAD15040F52}" srcOrd="1" destOrd="0" presId="urn:microsoft.com/office/officeart/2009/3/layout/SpiralPicture"/>
    <dgm:cxn modelId="{11F1CA40-6971-46DE-B192-93FC8170ECFD}" type="presParOf" srcId="{70ECE059-6B5A-416B-9EBF-9928997BDBBA}" destId="{2C77589F-33BA-4A8D-9AAF-B194FB038B59}" srcOrd="2" destOrd="0" presId="urn:microsoft.com/office/officeart/2009/3/layout/SpiralPicture"/>
    <dgm:cxn modelId="{BC2949AB-74ED-46A7-8F98-35F42CC546B6}" type="presParOf" srcId="{70ECE059-6B5A-416B-9EBF-9928997BDBBA}" destId="{FBBC3AFC-A487-44BA-9480-D185F4A9D852}" srcOrd="3" destOrd="0" presId="urn:microsoft.com/office/officeart/2009/3/layout/SpiralPicture"/>
    <dgm:cxn modelId="{3E286307-42F1-4C99-A806-38FF61E58BB1}" type="presParOf" srcId="{5F8794A8-D46A-4B08-8BAF-FF0052D2B4E5}" destId="{ED6CD0C8-8CDF-4431-95A1-20BF1579D518}" srcOrd="7" destOrd="0" presId="urn:microsoft.com/office/officeart/2009/3/layout/SpiralPicture"/>
    <dgm:cxn modelId="{2D5D28E7-2D12-45C3-B004-472541CB7172}" type="presParOf" srcId="{5F8794A8-D46A-4B08-8BAF-FF0052D2B4E5}" destId="{08FEC047-4F69-4399-9BE0-18F7E7268B40}" srcOrd="8" destOrd="0" presId="urn:microsoft.com/office/officeart/2009/3/layout/SpiralPicture"/>
    <dgm:cxn modelId="{6A16631A-8316-45C2-AD76-F5D4674BAFDC}" type="presParOf" srcId="{08FEC047-4F69-4399-9BE0-18F7E7268B40}" destId="{ACF2F5D6-D8EF-4EE0-8B4C-85152B4FC477}" srcOrd="0" destOrd="0" presId="urn:microsoft.com/office/officeart/2009/3/layout/SpiralPicture"/>
    <dgm:cxn modelId="{58007120-5002-43EF-9F6D-B6AE32275D90}" type="presParOf" srcId="{08FEC047-4F69-4399-9BE0-18F7E7268B40}" destId="{8F8F0842-FF78-4142-B999-ED5A31248275}" srcOrd="1" destOrd="0" presId="urn:microsoft.com/office/officeart/2009/3/layout/SpiralPicture"/>
    <dgm:cxn modelId="{0C5796F1-8191-4544-9470-4B0758EC985C}" type="presParOf" srcId="{08FEC047-4F69-4399-9BE0-18F7E7268B40}" destId="{98BA6DB4-88ED-4AF6-909F-D02A94B8B08E}" srcOrd="2" destOrd="0" presId="urn:microsoft.com/office/officeart/2009/3/layout/SpiralPicture"/>
    <dgm:cxn modelId="{DEF14685-42BF-428F-86FC-A8B255C69582}" type="presParOf" srcId="{08FEC047-4F69-4399-9BE0-18F7E7268B40}" destId="{F5DA682C-C876-4409-A8A2-231D5E256415}" srcOrd="3" destOrd="0" presId="urn:microsoft.com/office/officeart/2009/3/layout/SpiralPicture"/>
    <dgm:cxn modelId="{54C19DBC-EF34-483C-906A-57C6A90982FC}" type="presParOf" srcId="{08FEC047-4F69-4399-9BE0-18F7E7268B40}" destId="{6E62F0A3-04B1-42E0-BC89-653740000605}" srcOrd="4" destOrd="0" presId="urn:microsoft.com/office/officeart/2009/3/layout/SpiralPicture"/>
    <dgm:cxn modelId="{CDA31C87-B34A-4B9F-A29C-7EA3A1AD7D60}" type="presParOf" srcId="{5F8794A8-D46A-4B08-8BAF-FF0052D2B4E5}" destId="{8D9765EB-00D5-4EA7-B255-897724EFAFF3}" srcOrd="9" destOrd="0" presId="urn:microsoft.com/office/officeart/2009/3/layout/SpiralPictur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72BD1D2-500D-48B2-B88C-693A57753C8A}" type="doc">
      <dgm:prSet loTypeId="urn:microsoft.com/office/officeart/2009/3/layout/SpiralPicture" loCatId="picture" qsTypeId="urn:microsoft.com/office/officeart/2005/8/quickstyle/simple1" qsCatId="simple" csTypeId="urn:microsoft.com/office/officeart/2005/8/colors/accent1_2" csCatId="accent1"/>
      <dgm:spPr/>
    </dgm:pt>
    <dgm:pt modelId="{A71F281C-441C-4046-A6C4-73C481326E69}">
      <dgm:prSet phldrT="[Текст]" phldr="1"/>
      <dgm:spPr/>
      <dgm:t>
        <a:bodyPr/>
        <a:lstStyle/>
        <a:p>
          <a:endParaRPr lang="ru-RU"/>
        </a:p>
      </dgm:t>
    </dgm:pt>
    <dgm:pt modelId="{1DEA4DA0-40A8-46B6-A651-E47992C3F0E1}" type="parTrans" cxnId="{EBBA09CE-6568-4115-B510-01B7CE4097C6}">
      <dgm:prSet/>
      <dgm:spPr/>
      <dgm:t>
        <a:bodyPr/>
        <a:lstStyle/>
        <a:p>
          <a:endParaRPr lang="ru-RU"/>
        </a:p>
      </dgm:t>
    </dgm:pt>
    <dgm:pt modelId="{7A771863-8221-449F-9980-DCAAC8C7A66F}" type="sibTrans" cxnId="{EBBA09CE-6568-4115-B510-01B7CE4097C6}">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t>
        <a:bodyPr/>
        <a:lstStyle/>
        <a:p>
          <a:endParaRPr lang="ru-RU"/>
        </a:p>
      </dgm:t>
    </dgm:pt>
    <dgm:pt modelId="{5D564AB7-B772-4760-ACCA-35A89253CD17}">
      <dgm:prSet phldrT="[Текст]" phldr="1"/>
      <dgm:spPr/>
      <dgm:t>
        <a:bodyPr/>
        <a:lstStyle/>
        <a:p>
          <a:endParaRPr lang="ru-RU"/>
        </a:p>
      </dgm:t>
    </dgm:pt>
    <dgm:pt modelId="{C374AC95-A1FF-4B8D-BF60-CC00E052646D}" type="parTrans" cxnId="{A03F80A4-C09D-4221-8D4A-5CCF15447D75}">
      <dgm:prSet/>
      <dgm:spPr/>
      <dgm:t>
        <a:bodyPr/>
        <a:lstStyle/>
        <a:p>
          <a:endParaRPr lang="ru-RU"/>
        </a:p>
      </dgm:t>
    </dgm:pt>
    <dgm:pt modelId="{4A6BF6EE-B5E2-4C01-A6C8-ABCE62842BFE}" type="sibTrans" cxnId="{A03F80A4-C09D-4221-8D4A-5CCF15447D75}">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t>
        <a:bodyPr/>
        <a:lstStyle/>
        <a:p>
          <a:endParaRPr lang="ru-RU"/>
        </a:p>
      </dgm:t>
    </dgm:pt>
    <dgm:pt modelId="{F4A6F8B3-9B80-4E30-84EB-C98FCF4412AB}">
      <dgm:prSet phldrT="[Текст]" phldr="1"/>
      <dgm:spPr/>
      <dgm:t>
        <a:bodyPr/>
        <a:lstStyle/>
        <a:p>
          <a:endParaRPr lang="ru-RU"/>
        </a:p>
      </dgm:t>
    </dgm:pt>
    <dgm:pt modelId="{44E85094-8AAC-4413-A1DF-109649BC9F30}" type="parTrans" cxnId="{FDFB55A3-DBB1-4672-BF40-DC0D01352A54}">
      <dgm:prSet/>
      <dgm:spPr/>
      <dgm:t>
        <a:bodyPr/>
        <a:lstStyle/>
        <a:p>
          <a:endParaRPr lang="ru-RU"/>
        </a:p>
      </dgm:t>
    </dgm:pt>
    <dgm:pt modelId="{D682F292-CB52-420F-B56D-658E93098183}" type="sibTrans" cxnId="{FDFB55A3-DBB1-4672-BF40-DC0D01352A54}">
      <dgm:prSet/>
      <dgm:spPr>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dgm:spPr>
      <dgm:t>
        <a:bodyPr/>
        <a:lstStyle/>
        <a:p>
          <a:endParaRPr lang="ru-RU"/>
        </a:p>
      </dgm:t>
    </dgm:pt>
    <dgm:pt modelId="{1E1C42D5-3E74-4A64-9133-DCEBAB86E7A1}">
      <dgm:prSet phldrT="[Текст]" phldr="1"/>
      <dgm:spPr/>
      <dgm:t>
        <a:bodyPr/>
        <a:lstStyle/>
        <a:p>
          <a:endParaRPr lang="ru-RU"/>
        </a:p>
      </dgm:t>
    </dgm:pt>
    <dgm:pt modelId="{AB596DFF-73E8-41CF-821F-699B14D12F67}" type="parTrans" cxnId="{37B33A29-6994-4A01-B3AC-763D7993D0FD}">
      <dgm:prSet/>
      <dgm:spPr/>
      <dgm:t>
        <a:bodyPr/>
        <a:lstStyle/>
        <a:p>
          <a:endParaRPr lang="ru-RU"/>
        </a:p>
      </dgm:t>
    </dgm:pt>
    <dgm:pt modelId="{DA8CE900-6605-4B41-AD92-E8395C08C44E}" type="sibTrans" cxnId="{37B33A29-6994-4A01-B3AC-763D7993D0FD}">
      <dgm:prSet/>
      <dgm:spPr>
        <a:blipFill>
          <a:blip xmlns:r="http://schemas.openxmlformats.org/officeDocument/2006/relationships" r:embed="rId4">
            <a:extLst>
              <a:ext uri="{28A0092B-C50C-407E-A947-70E740481C1C}">
                <a14:useLocalDpi xmlns:a14="http://schemas.microsoft.com/office/drawing/2010/main" val="0"/>
              </a:ext>
            </a:extLst>
          </a:blip>
          <a:srcRect/>
          <a:stretch>
            <a:fillRect l="-25000" r="-25000"/>
          </a:stretch>
        </a:blipFill>
      </dgm:spPr>
      <dgm:t>
        <a:bodyPr/>
        <a:lstStyle/>
        <a:p>
          <a:endParaRPr lang="ru-RU"/>
        </a:p>
      </dgm:t>
    </dgm:pt>
    <dgm:pt modelId="{3D820C33-DE6C-4747-809D-3ADECCFDDAFC}">
      <dgm:prSet phldrT="[Текст]" phldr="1"/>
      <dgm:spPr/>
      <dgm:t>
        <a:bodyPr/>
        <a:lstStyle/>
        <a:p>
          <a:endParaRPr lang="ru-RU"/>
        </a:p>
      </dgm:t>
    </dgm:pt>
    <dgm:pt modelId="{8F9B7E0D-4284-4125-93FC-73C029F4A5E8}" type="parTrans" cxnId="{C45FCDF4-74ED-46DB-B968-4A443A1F6224}">
      <dgm:prSet/>
      <dgm:spPr/>
      <dgm:t>
        <a:bodyPr/>
        <a:lstStyle/>
        <a:p>
          <a:endParaRPr lang="ru-RU"/>
        </a:p>
      </dgm:t>
    </dgm:pt>
    <dgm:pt modelId="{F6B6CE05-710C-441C-ACA8-F21DA687F970}" type="sibTrans" cxnId="{C45FCDF4-74ED-46DB-B968-4A443A1F6224}">
      <dgm:prSet/>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t="-4000" b="-4000"/>
          </a:stretch>
        </a:blipFill>
      </dgm:spPr>
      <dgm:t>
        <a:bodyPr/>
        <a:lstStyle/>
        <a:p>
          <a:endParaRPr lang="ru-RU"/>
        </a:p>
      </dgm:t>
    </dgm:pt>
    <dgm:pt modelId="{EC5E481B-EFD2-431C-B037-7B2D24A05057}" type="pres">
      <dgm:prSet presAssocID="{872BD1D2-500D-48B2-B88C-693A57753C8A}" presName="Name0" presStyleCnt="0">
        <dgm:presLayoutVars>
          <dgm:chMax val="5"/>
          <dgm:dir/>
        </dgm:presLayoutVars>
      </dgm:prSet>
      <dgm:spPr/>
    </dgm:pt>
    <dgm:pt modelId="{92C86099-B4D1-4624-909F-409FFF95C4F6}" type="pres">
      <dgm:prSet presAssocID="{872BD1D2-500D-48B2-B88C-693A57753C8A}" presName="picts" presStyleCnt="0"/>
      <dgm:spPr/>
    </dgm:pt>
    <dgm:pt modelId="{89CDEE59-5178-438F-B140-906084FA9E50}" type="pres">
      <dgm:prSet presAssocID="{872BD1D2-500D-48B2-B88C-693A57753C8A}" presName="space1" presStyleCnt="0"/>
      <dgm:spPr/>
    </dgm:pt>
    <dgm:pt modelId="{DAEDCD50-F1B5-412B-9B0B-E37FE48EE987}" type="pres">
      <dgm:prSet presAssocID="{872BD1D2-500D-48B2-B88C-693A57753C8A}" presName="space2" presStyleCnt="0"/>
      <dgm:spPr/>
    </dgm:pt>
    <dgm:pt modelId="{505D6726-53EC-452F-9E99-BBC6FC65DACD}" type="pres">
      <dgm:prSet presAssocID="{7A771863-8221-449F-9980-DCAAC8C7A66F}" presName="pictA1" presStyleCnt="0"/>
      <dgm:spPr/>
    </dgm:pt>
    <dgm:pt modelId="{B2D325C6-951B-4751-A31A-905E5DF586F2}" type="pres">
      <dgm:prSet presAssocID="{7A771863-8221-449F-9980-DCAAC8C7A66F}" presName="imageRepeatNode" presStyleLbl="alignNode1" presStyleIdx="0" presStyleCnt="5"/>
      <dgm:spPr/>
      <dgm:t>
        <a:bodyPr/>
        <a:lstStyle/>
        <a:p>
          <a:endParaRPr lang="ru-RU"/>
        </a:p>
      </dgm:t>
    </dgm:pt>
    <dgm:pt modelId="{D02CBB83-D6FE-4134-9B85-BBD96BBABCA7}" type="pres">
      <dgm:prSet presAssocID="{7A771863-8221-449F-9980-DCAAC8C7A66F}" presName="oneDotPict" presStyleCnt="0"/>
      <dgm:spPr/>
    </dgm:pt>
    <dgm:pt modelId="{0DC49682-5CCF-43C5-B156-BD25B29DE50C}" type="pres">
      <dgm:prSet presAssocID="{7A771863-8221-449F-9980-DCAAC8C7A66F}" presName="dotPict_11" presStyleLbl="solidFgAcc1" presStyleIdx="0" presStyleCnt="30"/>
      <dgm:spPr/>
    </dgm:pt>
    <dgm:pt modelId="{B3FF4CAD-40BB-42C6-9DC8-015058AE3DEB}" type="pres">
      <dgm:prSet presAssocID="{4A6BF6EE-B5E2-4C01-A6C8-ABCE62842BFE}" presName="pictA2" presStyleCnt="0"/>
      <dgm:spPr/>
    </dgm:pt>
    <dgm:pt modelId="{537DE1C6-23D6-4AF9-AE35-AACAF9C07934}" type="pres">
      <dgm:prSet presAssocID="{4A6BF6EE-B5E2-4C01-A6C8-ABCE62842BFE}" presName="imageRepeatNode" presStyleLbl="alignNode1" presStyleIdx="1" presStyleCnt="5"/>
      <dgm:spPr/>
      <dgm:t>
        <a:bodyPr/>
        <a:lstStyle/>
        <a:p>
          <a:endParaRPr lang="ru-RU"/>
        </a:p>
      </dgm:t>
    </dgm:pt>
    <dgm:pt modelId="{596A5472-476B-4595-9A48-74A51BAF67E1}" type="pres">
      <dgm:prSet presAssocID="{4A6BF6EE-B5E2-4C01-A6C8-ABCE62842BFE}" presName="twoDotsPict" presStyleCnt="0"/>
      <dgm:spPr/>
    </dgm:pt>
    <dgm:pt modelId="{C72EBB70-B005-42AD-A8BB-F3B733342862}" type="pres">
      <dgm:prSet presAssocID="{4A6BF6EE-B5E2-4C01-A6C8-ABCE62842BFE}" presName="dotPict_21" presStyleLbl="solidFgAcc1" presStyleIdx="1" presStyleCnt="30"/>
      <dgm:spPr/>
    </dgm:pt>
    <dgm:pt modelId="{0E93FF10-EEBD-43E0-AFD7-B964439697C7}" type="pres">
      <dgm:prSet presAssocID="{4A6BF6EE-B5E2-4C01-A6C8-ABCE62842BFE}" presName="dotPict_22" presStyleLbl="solidFgAcc1" presStyleIdx="2" presStyleCnt="30"/>
      <dgm:spPr/>
    </dgm:pt>
    <dgm:pt modelId="{0088DBB2-2474-461A-9EA4-20E52C893F1D}" type="pres">
      <dgm:prSet presAssocID="{D682F292-CB52-420F-B56D-658E93098183}" presName="pictA3" presStyleCnt="0"/>
      <dgm:spPr/>
    </dgm:pt>
    <dgm:pt modelId="{0433E8B0-8F6E-4EC0-9B3D-29FBBFC6D046}" type="pres">
      <dgm:prSet presAssocID="{D682F292-CB52-420F-B56D-658E93098183}" presName="imageRepeatNode" presStyleLbl="alignNode1" presStyleIdx="2" presStyleCnt="5"/>
      <dgm:spPr/>
      <dgm:t>
        <a:bodyPr/>
        <a:lstStyle/>
        <a:p>
          <a:endParaRPr lang="ru-RU"/>
        </a:p>
      </dgm:t>
    </dgm:pt>
    <dgm:pt modelId="{EF5D97A7-AC2A-4EB9-9D1E-5C44B81927BD}" type="pres">
      <dgm:prSet presAssocID="{D682F292-CB52-420F-B56D-658E93098183}" presName="threeDotsPict" presStyleCnt="0"/>
      <dgm:spPr/>
    </dgm:pt>
    <dgm:pt modelId="{68B572A0-679B-4A15-B3EF-0E70E2FB01F1}" type="pres">
      <dgm:prSet presAssocID="{D682F292-CB52-420F-B56D-658E93098183}" presName="dotPict_31" presStyleLbl="solidFgAcc1" presStyleIdx="3" presStyleCnt="30"/>
      <dgm:spPr/>
    </dgm:pt>
    <dgm:pt modelId="{40FD1127-E9B7-48EA-A750-B64EB8A23B8F}" type="pres">
      <dgm:prSet presAssocID="{D682F292-CB52-420F-B56D-658E93098183}" presName="dotPict_32" presStyleLbl="solidFgAcc1" presStyleIdx="4" presStyleCnt="30"/>
      <dgm:spPr/>
    </dgm:pt>
    <dgm:pt modelId="{3562B02F-35F2-4AEA-8333-74837E6A4E03}" type="pres">
      <dgm:prSet presAssocID="{D682F292-CB52-420F-B56D-658E93098183}" presName="dotPict_33" presStyleLbl="solidFgAcc1" presStyleIdx="5" presStyleCnt="30"/>
      <dgm:spPr/>
    </dgm:pt>
    <dgm:pt modelId="{5E59106F-36D3-47BC-919A-49DBDB5D7490}" type="pres">
      <dgm:prSet presAssocID="{DA8CE900-6605-4B41-AD92-E8395C08C44E}" presName="pictA4" presStyleCnt="0"/>
      <dgm:spPr/>
    </dgm:pt>
    <dgm:pt modelId="{3D8DF652-3E05-4910-9984-1697FA0262BB}" type="pres">
      <dgm:prSet presAssocID="{DA8CE900-6605-4B41-AD92-E8395C08C44E}" presName="imageRepeatNode" presStyleLbl="alignNode1" presStyleIdx="3" presStyleCnt="5"/>
      <dgm:spPr/>
      <dgm:t>
        <a:bodyPr/>
        <a:lstStyle/>
        <a:p>
          <a:endParaRPr lang="ru-RU"/>
        </a:p>
      </dgm:t>
    </dgm:pt>
    <dgm:pt modelId="{4FC1A054-DD4A-4333-9E70-686272CACA04}" type="pres">
      <dgm:prSet presAssocID="{DA8CE900-6605-4B41-AD92-E8395C08C44E}" presName="fourDotsPict" presStyleCnt="0"/>
      <dgm:spPr/>
    </dgm:pt>
    <dgm:pt modelId="{026B59B9-1C88-41CB-B7CA-A4F4CB490084}" type="pres">
      <dgm:prSet presAssocID="{DA8CE900-6605-4B41-AD92-E8395C08C44E}" presName="dotPict_41" presStyleLbl="solidFgAcc1" presStyleIdx="6" presStyleCnt="30"/>
      <dgm:spPr/>
    </dgm:pt>
    <dgm:pt modelId="{40D9DC68-D166-47BC-BFB1-1D3C4CC3942B}" type="pres">
      <dgm:prSet presAssocID="{DA8CE900-6605-4B41-AD92-E8395C08C44E}" presName="dotPict_42" presStyleLbl="solidFgAcc1" presStyleIdx="7" presStyleCnt="30"/>
      <dgm:spPr/>
    </dgm:pt>
    <dgm:pt modelId="{CB018828-76D5-427B-A474-DA85E8010EA1}" type="pres">
      <dgm:prSet presAssocID="{DA8CE900-6605-4B41-AD92-E8395C08C44E}" presName="dotPict_43" presStyleLbl="solidFgAcc1" presStyleIdx="8" presStyleCnt="30"/>
      <dgm:spPr/>
    </dgm:pt>
    <dgm:pt modelId="{0FDD3FDE-44AC-4B0A-9994-9DF182A6B644}" type="pres">
      <dgm:prSet presAssocID="{DA8CE900-6605-4B41-AD92-E8395C08C44E}" presName="dotPict_44" presStyleLbl="solidFgAcc1" presStyleIdx="9" presStyleCnt="30"/>
      <dgm:spPr/>
    </dgm:pt>
    <dgm:pt modelId="{32C37595-B8DF-4E9E-BD1D-CE6D517FDF6D}" type="pres">
      <dgm:prSet presAssocID="{F6B6CE05-710C-441C-ACA8-F21DA687F970}" presName="pictA5" presStyleCnt="0"/>
      <dgm:spPr/>
    </dgm:pt>
    <dgm:pt modelId="{90C3C6DB-E3C9-4514-A4D6-4C0E1E743E9A}" type="pres">
      <dgm:prSet presAssocID="{F6B6CE05-710C-441C-ACA8-F21DA687F970}" presName="imageRepeatNode" presStyleLbl="alignNode1" presStyleIdx="4" presStyleCnt="5"/>
      <dgm:spPr/>
      <dgm:t>
        <a:bodyPr/>
        <a:lstStyle/>
        <a:p>
          <a:endParaRPr lang="ru-RU"/>
        </a:p>
      </dgm:t>
    </dgm:pt>
    <dgm:pt modelId="{9FB3AB3A-5DF2-4BF8-9969-914E855BDC7E}" type="pres">
      <dgm:prSet presAssocID="{F6B6CE05-710C-441C-ACA8-F21DA687F970}" presName="fiveDotsPict" presStyleCnt="0"/>
      <dgm:spPr/>
    </dgm:pt>
    <dgm:pt modelId="{CBEDEB53-F1C4-4336-B697-70899036D62A}" type="pres">
      <dgm:prSet presAssocID="{F6B6CE05-710C-441C-ACA8-F21DA687F970}" presName="dotPict_51" presStyleLbl="solidFgAcc1" presStyleIdx="10" presStyleCnt="30"/>
      <dgm:spPr/>
    </dgm:pt>
    <dgm:pt modelId="{EC343D80-25A1-4244-886F-3D4FB628799B}" type="pres">
      <dgm:prSet presAssocID="{F6B6CE05-710C-441C-ACA8-F21DA687F970}" presName="dotPict_52" presStyleLbl="solidFgAcc1" presStyleIdx="11" presStyleCnt="30"/>
      <dgm:spPr/>
    </dgm:pt>
    <dgm:pt modelId="{DEDD6D32-5207-4DF1-ADB9-DBE7DC3E6800}" type="pres">
      <dgm:prSet presAssocID="{F6B6CE05-710C-441C-ACA8-F21DA687F970}" presName="dotPict_53" presStyleLbl="solidFgAcc1" presStyleIdx="12" presStyleCnt="30"/>
      <dgm:spPr/>
    </dgm:pt>
    <dgm:pt modelId="{ADE91689-C726-4381-86BF-E9579BC08BB6}" type="pres">
      <dgm:prSet presAssocID="{F6B6CE05-710C-441C-ACA8-F21DA687F970}" presName="dotPict_54" presStyleLbl="solidFgAcc1" presStyleIdx="13" presStyleCnt="30"/>
      <dgm:spPr/>
    </dgm:pt>
    <dgm:pt modelId="{43DABDA6-7AA4-4BBC-A787-04DD1264EA7C}" type="pres">
      <dgm:prSet presAssocID="{F6B6CE05-710C-441C-ACA8-F21DA687F970}" presName="dotPict_55" presStyleLbl="solidFgAcc1" presStyleIdx="14" presStyleCnt="30"/>
      <dgm:spPr/>
    </dgm:pt>
    <dgm:pt modelId="{943DCAC3-5E5B-48A7-B92E-E937EE9F6F95}" type="pres">
      <dgm:prSet presAssocID="{872BD1D2-500D-48B2-B88C-693A57753C8A}" presName="txLine" presStyleCnt="0"/>
      <dgm:spPr/>
    </dgm:pt>
    <dgm:pt modelId="{B5F0DE74-9F84-4867-9E1B-B0C335F3142D}" type="pres">
      <dgm:prSet presAssocID="{A71F281C-441C-4046-A6C4-73C481326E69}" presName="oneDotTx" presStyleCnt="0"/>
      <dgm:spPr/>
    </dgm:pt>
    <dgm:pt modelId="{0DC447A1-9779-4AAA-BD6A-EED14C5EB9AE}" type="pres">
      <dgm:prSet presAssocID="{A71F281C-441C-4046-A6C4-73C481326E69}" presName="dotTx_11" presStyleLbl="solidFgAcc1" presStyleIdx="15" presStyleCnt="30"/>
      <dgm:spPr/>
    </dgm:pt>
    <dgm:pt modelId="{EA1E741A-43C6-4B98-8B2E-20F275CC684E}" type="pres">
      <dgm:prSet presAssocID="{A71F281C-441C-4046-A6C4-73C481326E69}" presName="Name37" presStyleLbl="revTx" presStyleIdx="0" presStyleCnt="5">
        <dgm:presLayoutVars>
          <dgm:bulletEnabled val="1"/>
        </dgm:presLayoutVars>
      </dgm:prSet>
      <dgm:spPr/>
      <dgm:t>
        <a:bodyPr/>
        <a:lstStyle/>
        <a:p>
          <a:endParaRPr lang="ru-RU"/>
        </a:p>
      </dgm:t>
    </dgm:pt>
    <dgm:pt modelId="{2F214A35-E4EE-4CC6-85B5-9923A3A73DB2}" type="pres">
      <dgm:prSet presAssocID="{5D564AB7-B772-4760-ACCA-35A89253CD17}" presName="twoDotsTx" presStyleCnt="0"/>
      <dgm:spPr/>
    </dgm:pt>
    <dgm:pt modelId="{1954F045-ED5E-4373-BA0F-79512ED2D20C}" type="pres">
      <dgm:prSet presAssocID="{5D564AB7-B772-4760-ACCA-35A89253CD17}" presName="dotTx_21" presStyleLbl="solidFgAcc1" presStyleIdx="16" presStyleCnt="30"/>
      <dgm:spPr/>
    </dgm:pt>
    <dgm:pt modelId="{1E70A87E-38B1-4ACE-A4CF-70AD87A064A3}" type="pres">
      <dgm:prSet presAssocID="{5D564AB7-B772-4760-ACCA-35A89253CD17}" presName="dotTx_22" presStyleLbl="solidFgAcc1" presStyleIdx="17" presStyleCnt="30"/>
      <dgm:spPr/>
    </dgm:pt>
    <dgm:pt modelId="{74BFB82E-9121-45A7-ACD8-9518D4387DEA}" type="pres">
      <dgm:prSet presAssocID="{5D564AB7-B772-4760-ACCA-35A89253CD17}" presName="Name39" presStyleLbl="revTx" presStyleIdx="1" presStyleCnt="5">
        <dgm:presLayoutVars>
          <dgm:bulletEnabled val="1"/>
        </dgm:presLayoutVars>
      </dgm:prSet>
      <dgm:spPr/>
      <dgm:t>
        <a:bodyPr/>
        <a:lstStyle/>
        <a:p>
          <a:endParaRPr lang="ru-RU"/>
        </a:p>
      </dgm:t>
    </dgm:pt>
    <dgm:pt modelId="{B08DEAF6-B8D3-43C2-9860-E67B759C2AC9}" type="pres">
      <dgm:prSet presAssocID="{F4A6F8B3-9B80-4E30-84EB-C98FCF4412AB}" presName="threeDotsTx" presStyleCnt="0"/>
      <dgm:spPr/>
    </dgm:pt>
    <dgm:pt modelId="{B2ED3BEC-A320-449D-B48D-DCC555061447}" type="pres">
      <dgm:prSet presAssocID="{F4A6F8B3-9B80-4E30-84EB-C98FCF4412AB}" presName="dotTx_31" presStyleLbl="solidFgAcc1" presStyleIdx="18" presStyleCnt="30"/>
      <dgm:spPr/>
    </dgm:pt>
    <dgm:pt modelId="{A003C138-684B-493F-A3A1-1826F2908718}" type="pres">
      <dgm:prSet presAssocID="{F4A6F8B3-9B80-4E30-84EB-C98FCF4412AB}" presName="dotTx_32" presStyleLbl="solidFgAcc1" presStyleIdx="19" presStyleCnt="30"/>
      <dgm:spPr/>
    </dgm:pt>
    <dgm:pt modelId="{EB46059B-4F4B-4861-8A4D-2EE8B31B01BC}" type="pres">
      <dgm:prSet presAssocID="{F4A6F8B3-9B80-4E30-84EB-C98FCF4412AB}" presName="dotTx_33" presStyleLbl="solidFgAcc1" presStyleIdx="20" presStyleCnt="30"/>
      <dgm:spPr/>
    </dgm:pt>
    <dgm:pt modelId="{07FDC7C9-9CB8-4BC2-8D89-F3BDCFC739F6}" type="pres">
      <dgm:prSet presAssocID="{F4A6F8B3-9B80-4E30-84EB-C98FCF4412AB}" presName="Name41" presStyleLbl="revTx" presStyleIdx="2" presStyleCnt="5">
        <dgm:presLayoutVars>
          <dgm:bulletEnabled val="1"/>
        </dgm:presLayoutVars>
      </dgm:prSet>
      <dgm:spPr/>
      <dgm:t>
        <a:bodyPr/>
        <a:lstStyle/>
        <a:p>
          <a:endParaRPr lang="ru-RU"/>
        </a:p>
      </dgm:t>
    </dgm:pt>
    <dgm:pt modelId="{336F5A9A-642E-4A03-86A7-60DEE4536649}" type="pres">
      <dgm:prSet presAssocID="{1E1C42D5-3E74-4A64-9133-DCEBAB86E7A1}" presName="fourDotsTx" presStyleCnt="0"/>
      <dgm:spPr/>
    </dgm:pt>
    <dgm:pt modelId="{F97B5A02-C13B-4494-B797-9553EBFA3725}" type="pres">
      <dgm:prSet presAssocID="{1E1C42D5-3E74-4A64-9133-DCEBAB86E7A1}" presName="dotTx_41" presStyleLbl="solidFgAcc1" presStyleIdx="21" presStyleCnt="30"/>
      <dgm:spPr/>
    </dgm:pt>
    <dgm:pt modelId="{94936089-72E5-4E4E-8ECA-072426959ECF}" type="pres">
      <dgm:prSet presAssocID="{1E1C42D5-3E74-4A64-9133-DCEBAB86E7A1}" presName="dotTx_42" presStyleLbl="solidFgAcc1" presStyleIdx="22" presStyleCnt="30"/>
      <dgm:spPr/>
    </dgm:pt>
    <dgm:pt modelId="{5C6B4BD9-39CF-4DDA-8FCB-DF4EA390F0D5}" type="pres">
      <dgm:prSet presAssocID="{1E1C42D5-3E74-4A64-9133-DCEBAB86E7A1}" presName="dotTx_43" presStyleLbl="solidFgAcc1" presStyleIdx="23" presStyleCnt="30"/>
      <dgm:spPr/>
    </dgm:pt>
    <dgm:pt modelId="{69725F8F-F38F-4FA5-B01A-023A8EB13B5E}" type="pres">
      <dgm:prSet presAssocID="{1E1C42D5-3E74-4A64-9133-DCEBAB86E7A1}" presName="dotTx_44" presStyleLbl="solidFgAcc1" presStyleIdx="24" presStyleCnt="30"/>
      <dgm:spPr/>
    </dgm:pt>
    <dgm:pt modelId="{69FC227E-7FFE-45A6-8216-55FB4D404B45}" type="pres">
      <dgm:prSet presAssocID="{1E1C42D5-3E74-4A64-9133-DCEBAB86E7A1}" presName="Name43" presStyleLbl="revTx" presStyleIdx="3" presStyleCnt="5">
        <dgm:presLayoutVars>
          <dgm:bulletEnabled val="1"/>
        </dgm:presLayoutVars>
      </dgm:prSet>
      <dgm:spPr/>
      <dgm:t>
        <a:bodyPr/>
        <a:lstStyle/>
        <a:p>
          <a:endParaRPr lang="ru-RU"/>
        </a:p>
      </dgm:t>
    </dgm:pt>
    <dgm:pt modelId="{3034DB79-1D2A-4189-9FE4-8A917D634641}" type="pres">
      <dgm:prSet presAssocID="{3D820C33-DE6C-4747-809D-3ADECCFDDAFC}" presName="fiveDotsTx" presStyleCnt="0"/>
      <dgm:spPr/>
    </dgm:pt>
    <dgm:pt modelId="{D54BCFE9-8883-43E8-AB7A-EFB05F4AD9E9}" type="pres">
      <dgm:prSet presAssocID="{3D820C33-DE6C-4747-809D-3ADECCFDDAFC}" presName="dotTx_51" presStyleLbl="solidFgAcc1" presStyleIdx="25" presStyleCnt="30"/>
      <dgm:spPr/>
    </dgm:pt>
    <dgm:pt modelId="{EB816199-13CB-46C9-BD12-CFD619B4CA42}" type="pres">
      <dgm:prSet presAssocID="{3D820C33-DE6C-4747-809D-3ADECCFDDAFC}" presName="dotTx_52" presStyleLbl="solidFgAcc1" presStyleIdx="26" presStyleCnt="30"/>
      <dgm:spPr/>
    </dgm:pt>
    <dgm:pt modelId="{F0E0DC6A-965F-4F48-AA81-9BEB2DD4E734}" type="pres">
      <dgm:prSet presAssocID="{3D820C33-DE6C-4747-809D-3ADECCFDDAFC}" presName="dotTx_53" presStyleLbl="solidFgAcc1" presStyleIdx="27" presStyleCnt="30"/>
      <dgm:spPr/>
    </dgm:pt>
    <dgm:pt modelId="{984B4251-FAA7-4B38-9D51-83C91DC1A65B}" type="pres">
      <dgm:prSet presAssocID="{3D820C33-DE6C-4747-809D-3ADECCFDDAFC}" presName="dotTx_54" presStyleLbl="solidFgAcc1" presStyleIdx="28" presStyleCnt="30"/>
      <dgm:spPr/>
    </dgm:pt>
    <dgm:pt modelId="{331DFCBE-B799-4AED-9D4E-2CF23D6D65DF}" type="pres">
      <dgm:prSet presAssocID="{3D820C33-DE6C-4747-809D-3ADECCFDDAFC}" presName="dotTx_55" presStyleLbl="solidFgAcc1" presStyleIdx="29" presStyleCnt="30"/>
      <dgm:spPr/>
    </dgm:pt>
    <dgm:pt modelId="{6DFCEAF5-CA59-45DD-9DD7-407BC6027A22}" type="pres">
      <dgm:prSet presAssocID="{3D820C33-DE6C-4747-809D-3ADECCFDDAFC}" presName="Name45" presStyleLbl="revTx" presStyleIdx="4" presStyleCnt="5">
        <dgm:presLayoutVars>
          <dgm:bulletEnabled val="1"/>
        </dgm:presLayoutVars>
      </dgm:prSet>
      <dgm:spPr/>
      <dgm:t>
        <a:bodyPr/>
        <a:lstStyle/>
        <a:p>
          <a:endParaRPr lang="ru-RU"/>
        </a:p>
      </dgm:t>
    </dgm:pt>
  </dgm:ptLst>
  <dgm:cxnLst>
    <dgm:cxn modelId="{F44ABFBF-D44F-46C9-9981-941635B4711E}" type="presOf" srcId="{3D820C33-DE6C-4747-809D-3ADECCFDDAFC}" destId="{6DFCEAF5-CA59-45DD-9DD7-407BC6027A22}" srcOrd="0" destOrd="0" presId="urn:microsoft.com/office/officeart/2009/3/layout/SpiralPicture"/>
    <dgm:cxn modelId="{524EB23C-6A3E-4A27-B388-1E7FB0953B97}" type="presOf" srcId="{A71F281C-441C-4046-A6C4-73C481326E69}" destId="{EA1E741A-43C6-4B98-8B2E-20F275CC684E}" srcOrd="0" destOrd="0" presId="urn:microsoft.com/office/officeart/2009/3/layout/SpiralPicture"/>
    <dgm:cxn modelId="{4F4612A1-D609-4503-BE4D-15C7837CF9B2}" type="presOf" srcId="{4A6BF6EE-B5E2-4C01-A6C8-ABCE62842BFE}" destId="{537DE1C6-23D6-4AF9-AE35-AACAF9C07934}" srcOrd="0" destOrd="0" presId="urn:microsoft.com/office/officeart/2009/3/layout/SpiralPicture"/>
    <dgm:cxn modelId="{A03F80A4-C09D-4221-8D4A-5CCF15447D75}" srcId="{872BD1D2-500D-48B2-B88C-693A57753C8A}" destId="{5D564AB7-B772-4760-ACCA-35A89253CD17}" srcOrd="1" destOrd="0" parTransId="{C374AC95-A1FF-4B8D-BF60-CC00E052646D}" sibTransId="{4A6BF6EE-B5E2-4C01-A6C8-ABCE62842BFE}"/>
    <dgm:cxn modelId="{4C7A7CDC-679A-4DD1-9BC6-7203F218F65D}" type="presOf" srcId="{872BD1D2-500D-48B2-B88C-693A57753C8A}" destId="{EC5E481B-EFD2-431C-B037-7B2D24A05057}" srcOrd="0" destOrd="0" presId="urn:microsoft.com/office/officeart/2009/3/layout/SpiralPicture"/>
    <dgm:cxn modelId="{FB428BA0-39CC-421B-A1A9-2D6C8ACA19AE}" type="presOf" srcId="{DA8CE900-6605-4B41-AD92-E8395C08C44E}" destId="{3D8DF652-3E05-4910-9984-1697FA0262BB}" srcOrd="0" destOrd="0" presId="urn:microsoft.com/office/officeart/2009/3/layout/SpiralPicture"/>
    <dgm:cxn modelId="{4E7FE472-5F59-4928-9919-F85BFB1A2A44}" type="presOf" srcId="{1E1C42D5-3E74-4A64-9133-DCEBAB86E7A1}" destId="{69FC227E-7FFE-45A6-8216-55FB4D404B45}" srcOrd="0" destOrd="0" presId="urn:microsoft.com/office/officeart/2009/3/layout/SpiralPicture"/>
    <dgm:cxn modelId="{EEC272A0-AEEB-40E9-A9E2-9C86055DB881}" type="presOf" srcId="{5D564AB7-B772-4760-ACCA-35A89253CD17}" destId="{74BFB82E-9121-45A7-ACD8-9518D4387DEA}" srcOrd="0" destOrd="0" presId="urn:microsoft.com/office/officeart/2009/3/layout/SpiralPicture"/>
    <dgm:cxn modelId="{28D6CB24-34D8-4BA9-B0F3-37E2C287AD64}" type="presOf" srcId="{D682F292-CB52-420F-B56D-658E93098183}" destId="{0433E8B0-8F6E-4EC0-9B3D-29FBBFC6D046}" srcOrd="0" destOrd="0" presId="urn:microsoft.com/office/officeart/2009/3/layout/SpiralPicture"/>
    <dgm:cxn modelId="{EBBA09CE-6568-4115-B510-01B7CE4097C6}" srcId="{872BD1D2-500D-48B2-B88C-693A57753C8A}" destId="{A71F281C-441C-4046-A6C4-73C481326E69}" srcOrd="0" destOrd="0" parTransId="{1DEA4DA0-40A8-46B6-A651-E47992C3F0E1}" sibTransId="{7A771863-8221-449F-9980-DCAAC8C7A66F}"/>
    <dgm:cxn modelId="{C45FCDF4-74ED-46DB-B968-4A443A1F6224}" srcId="{872BD1D2-500D-48B2-B88C-693A57753C8A}" destId="{3D820C33-DE6C-4747-809D-3ADECCFDDAFC}" srcOrd="4" destOrd="0" parTransId="{8F9B7E0D-4284-4125-93FC-73C029F4A5E8}" sibTransId="{F6B6CE05-710C-441C-ACA8-F21DA687F970}"/>
    <dgm:cxn modelId="{3C7E7D51-2F01-42A6-BCD0-FB6877BBD5FF}" type="presOf" srcId="{F6B6CE05-710C-441C-ACA8-F21DA687F970}" destId="{90C3C6DB-E3C9-4514-A4D6-4C0E1E743E9A}" srcOrd="0" destOrd="0" presId="urn:microsoft.com/office/officeart/2009/3/layout/SpiralPicture"/>
    <dgm:cxn modelId="{37B33A29-6994-4A01-B3AC-763D7993D0FD}" srcId="{872BD1D2-500D-48B2-B88C-693A57753C8A}" destId="{1E1C42D5-3E74-4A64-9133-DCEBAB86E7A1}" srcOrd="3" destOrd="0" parTransId="{AB596DFF-73E8-41CF-821F-699B14D12F67}" sibTransId="{DA8CE900-6605-4B41-AD92-E8395C08C44E}"/>
    <dgm:cxn modelId="{44F87EC5-0138-4B93-ABF6-767694E497EE}" type="presOf" srcId="{F4A6F8B3-9B80-4E30-84EB-C98FCF4412AB}" destId="{07FDC7C9-9CB8-4BC2-8D89-F3BDCFC739F6}" srcOrd="0" destOrd="0" presId="urn:microsoft.com/office/officeart/2009/3/layout/SpiralPicture"/>
    <dgm:cxn modelId="{5C3BE3F2-333D-4C2F-A6E0-B09CAFCDE147}" type="presOf" srcId="{7A771863-8221-449F-9980-DCAAC8C7A66F}" destId="{B2D325C6-951B-4751-A31A-905E5DF586F2}" srcOrd="0" destOrd="0" presId="urn:microsoft.com/office/officeart/2009/3/layout/SpiralPicture"/>
    <dgm:cxn modelId="{FDFB55A3-DBB1-4672-BF40-DC0D01352A54}" srcId="{872BD1D2-500D-48B2-B88C-693A57753C8A}" destId="{F4A6F8B3-9B80-4E30-84EB-C98FCF4412AB}" srcOrd="2" destOrd="0" parTransId="{44E85094-8AAC-4413-A1DF-109649BC9F30}" sibTransId="{D682F292-CB52-420F-B56D-658E93098183}"/>
    <dgm:cxn modelId="{6BC562BE-C307-46DB-9243-1571864A492F}" type="presParOf" srcId="{EC5E481B-EFD2-431C-B037-7B2D24A05057}" destId="{92C86099-B4D1-4624-909F-409FFF95C4F6}" srcOrd="0" destOrd="0" presId="urn:microsoft.com/office/officeart/2009/3/layout/SpiralPicture"/>
    <dgm:cxn modelId="{DB0D3135-8EFA-4177-9248-FE301628ACFE}" type="presParOf" srcId="{92C86099-B4D1-4624-909F-409FFF95C4F6}" destId="{89CDEE59-5178-438F-B140-906084FA9E50}" srcOrd="0" destOrd="0" presId="urn:microsoft.com/office/officeart/2009/3/layout/SpiralPicture"/>
    <dgm:cxn modelId="{FEB63460-4AF8-4F17-BFB4-0718A760AD1A}" type="presParOf" srcId="{92C86099-B4D1-4624-909F-409FFF95C4F6}" destId="{DAEDCD50-F1B5-412B-9B0B-E37FE48EE987}" srcOrd="1" destOrd="0" presId="urn:microsoft.com/office/officeart/2009/3/layout/SpiralPicture"/>
    <dgm:cxn modelId="{B328C11F-4DD3-44DD-9F52-73A7F2EC0D13}" type="presParOf" srcId="{92C86099-B4D1-4624-909F-409FFF95C4F6}" destId="{505D6726-53EC-452F-9E99-BBC6FC65DACD}" srcOrd="2" destOrd="0" presId="urn:microsoft.com/office/officeart/2009/3/layout/SpiralPicture"/>
    <dgm:cxn modelId="{3AADB09C-35D5-432E-AB94-D66370920F45}" type="presParOf" srcId="{505D6726-53EC-452F-9E99-BBC6FC65DACD}" destId="{B2D325C6-951B-4751-A31A-905E5DF586F2}" srcOrd="0" destOrd="0" presId="urn:microsoft.com/office/officeart/2009/3/layout/SpiralPicture"/>
    <dgm:cxn modelId="{6DB3CDEB-64B9-4664-A78D-783A84BD4672}" type="presParOf" srcId="{92C86099-B4D1-4624-909F-409FFF95C4F6}" destId="{D02CBB83-D6FE-4134-9B85-BBD96BBABCA7}" srcOrd="3" destOrd="0" presId="urn:microsoft.com/office/officeart/2009/3/layout/SpiralPicture"/>
    <dgm:cxn modelId="{5C1C2840-8965-4E44-BCEC-B2D8EEFE57F5}" type="presParOf" srcId="{D02CBB83-D6FE-4134-9B85-BBD96BBABCA7}" destId="{0DC49682-5CCF-43C5-B156-BD25B29DE50C}" srcOrd="0" destOrd="0" presId="urn:microsoft.com/office/officeart/2009/3/layout/SpiralPicture"/>
    <dgm:cxn modelId="{8482CA93-E7F6-4182-8F37-680158740DF1}" type="presParOf" srcId="{92C86099-B4D1-4624-909F-409FFF95C4F6}" destId="{B3FF4CAD-40BB-42C6-9DC8-015058AE3DEB}" srcOrd="4" destOrd="0" presId="urn:microsoft.com/office/officeart/2009/3/layout/SpiralPicture"/>
    <dgm:cxn modelId="{17AC9100-1C24-4A2E-AF2E-06CE3AB550B1}" type="presParOf" srcId="{B3FF4CAD-40BB-42C6-9DC8-015058AE3DEB}" destId="{537DE1C6-23D6-4AF9-AE35-AACAF9C07934}" srcOrd="0" destOrd="0" presId="urn:microsoft.com/office/officeart/2009/3/layout/SpiralPicture"/>
    <dgm:cxn modelId="{2DE877A4-1799-4CF9-9E05-0A19619AB925}" type="presParOf" srcId="{92C86099-B4D1-4624-909F-409FFF95C4F6}" destId="{596A5472-476B-4595-9A48-74A51BAF67E1}" srcOrd="5" destOrd="0" presId="urn:microsoft.com/office/officeart/2009/3/layout/SpiralPicture"/>
    <dgm:cxn modelId="{FE4025E3-90FD-4B55-BFE3-613168CDD2E9}" type="presParOf" srcId="{596A5472-476B-4595-9A48-74A51BAF67E1}" destId="{C72EBB70-B005-42AD-A8BB-F3B733342862}" srcOrd="0" destOrd="0" presId="urn:microsoft.com/office/officeart/2009/3/layout/SpiralPicture"/>
    <dgm:cxn modelId="{9AC48F88-1525-4E05-87D9-62277D0651D2}" type="presParOf" srcId="{596A5472-476B-4595-9A48-74A51BAF67E1}" destId="{0E93FF10-EEBD-43E0-AFD7-B964439697C7}" srcOrd="1" destOrd="0" presId="urn:microsoft.com/office/officeart/2009/3/layout/SpiralPicture"/>
    <dgm:cxn modelId="{7D99F74D-0F39-47F5-9F0D-BD7A6C9343AB}" type="presParOf" srcId="{92C86099-B4D1-4624-909F-409FFF95C4F6}" destId="{0088DBB2-2474-461A-9EA4-20E52C893F1D}" srcOrd="6" destOrd="0" presId="urn:microsoft.com/office/officeart/2009/3/layout/SpiralPicture"/>
    <dgm:cxn modelId="{CF7FB5C1-97B8-484A-BB19-EC36C442ED47}" type="presParOf" srcId="{0088DBB2-2474-461A-9EA4-20E52C893F1D}" destId="{0433E8B0-8F6E-4EC0-9B3D-29FBBFC6D046}" srcOrd="0" destOrd="0" presId="urn:microsoft.com/office/officeart/2009/3/layout/SpiralPicture"/>
    <dgm:cxn modelId="{F2D9A7FC-D837-4DEE-915D-B1AD8388BD75}" type="presParOf" srcId="{92C86099-B4D1-4624-909F-409FFF95C4F6}" destId="{EF5D97A7-AC2A-4EB9-9D1E-5C44B81927BD}" srcOrd="7" destOrd="0" presId="urn:microsoft.com/office/officeart/2009/3/layout/SpiralPicture"/>
    <dgm:cxn modelId="{1DE02532-032E-410F-A310-7A922ED4CEAF}" type="presParOf" srcId="{EF5D97A7-AC2A-4EB9-9D1E-5C44B81927BD}" destId="{68B572A0-679B-4A15-B3EF-0E70E2FB01F1}" srcOrd="0" destOrd="0" presId="urn:microsoft.com/office/officeart/2009/3/layout/SpiralPicture"/>
    <dgm:cxn modelId="{D2FD2BC6-03E5-4B07-9878-AC2B44688865}" type="presParOf" srcId="{EF5D97A7-AC2A-4EB9-9D1E-5C44B81927BD}" destId="{40FD1127-E9B7-48EA-A750-B64EB8A23B8F}" srcOrd="1" destOrd="0" presId="urn:microsoft.com/office/officeart/2009/3/layout/SpiralPicture"/>
    <dgm:cxn modelId="{396DCA2D-2319-4F27-A172-369E7703D75D}" type="presParOf" srcId="{EF5D97A7-AC2A-4EB9-9D1E-5C44B81927BD}" destId="{3562B02F-35F2-4AEA-8333-74837E6A4E03}" srcOrd="2" destOrd="0" presId="urn:microsoft.com/office/officeart/2009/3/layout/SpiralPicture"/>
    <dgm:cxn modelId="{34FE5EAF-5A54-42FA-8689-CBB5EA8DBE39}" type="presParOf" srcId="{92C86099-B4D1-4624-909F-409FFF95C4F6}" destId="{5E59106F-36D3-47BC-919A-49DBDB5D7490}" srcOrd="8" destOrd="0" presId="urn:microsoft.com/office/officeart/2009/3/layout/SpiralPicture"/>
    <dgm:cxn modelId="{82832DC5-2F68-42CA-BA70-7AE9296D653D}" type="presParOf" srcId="{5E59106F-36D3-47BC-919A-49DBDB5D7490}" destId="{3D8DF652-3E05-4910-9984-1697FA0262BB}" srcOrd="0" destOrd="0" presId="urn:microsoft.com/office/officeart/2009/3/layout/SpiralPicture"/>
    <dgm:cxn modelId="{CA1801E3-41AA-49F3-AD72-44213563B6FF}" type="presParOf" srcId="{92C86099-B4D1-4624-909F-409FFF95C4F6}" destId="{4FC1A054-DD4A-4333-9E70-686272CACA04}" srcOrd="9" destOrd="0" presId="urn:microsoft.com/office/officeart/2009/3/layout/SpiralPicture"/>
    <dgm:cxn modelId="{DB2527EB-0361-4A02-A57A-4DA802A4B20D}" type="presParOf" srcId="{4FC1A054-DD4A-4333-9E70-686272CACA04}" destId="{026B59B9-1C88-41CB-B7CA-A4F4CB490084}" srcOrd="0" destOrd="0" presId="urn:microsoft.com/office/officeart/2009/3/layout/SpiralPicture"/>
    <dgm:cxn modelId="{5F7064EB-E076-4F87-98EE-C5FA064B7B67}" type="presParOf" srcId="{4FC1A054-DD4A-4333-9E70-686272CACA04}" destId="{40D9DC68-D166-47BC-BFB1-1D3C4CC3942B}" srcOrd="1" destOrd="0" presId="urn:microsoft.com/office/officeart/2009/3/layout/SpiralPicture"/>
    <dgm:cxn modelId="{757D16A8-2C8F-4CE1-B78A-5C89B7F15AAB}" type="presParOf" srcId="{4FC1A054-DD4A-4333-9E70-686272CACA04}" destId="{CB018828-76D5-427B-A474-DA85E8010EA1}" srcOrd="2" destOrd="0" presId="urn:microsoft.com/office/officeart/2009/3/layout/SpiralPicture"/>
    <dgm:cxn modelId="{00E4E07F-FF3F-4B04-9819-D506CEDCFD67}" type="presParOf" srcId="{4FC1A054-DD4A-4333-9E70-686272CACA04}" destId="{0FDD3FDE-44AC-4B0A-9994-9DF182A6B644}" srcOrd="3" destOrd="0" presId="urn:microsoft.com/office/officeart/2009/3/layout/SpiralPicture"/>
    <dgm:cxn modelId="{872F419D-9B1D-43BE-A7AF-74812FFA6DB5}" type="presParOf" srcId="{92C86099-B4D1-4624-909F-409FFF95C4F6}" destId="{32C37595-B8DF-4E9E-BD1D-CE6D517FDF6D}" srcOrd="10" destOrd="0" presId="urn:microsoft.com/office/officeart/2009/3/layout/SpiralPicture"/>
    <dgm:cxn modelId="{29785604-5E62-4849-A3E6-96BD13F951EC}" type="presParOf" srcId="{32C37595-B8DF-4E9E-BD1D-CE6D517FDF6D}" destId="{90C3C6DB-E3C9-4514-A4D6-4C0E1E743E9A}" srcOrd="0" destOrd="0" presId="urn:microsoft.com/office/officeart/2009/3/layout/SpiralPicture"/>
    <dgm:cxn modelId="{46B49B31-0661-4C7D-8758-E10A226CA833}" type="presParOf" srcId="{92C86099-B4D1-4624-909F-409FFF95C4F6}" destId="{9FB3AB3A-5DF2-4BF8-9969-914E855BDC7E}" srcOrd="11" destOrd="0" presId="urn:microsoft.com/office/officeart/2009/3/layout/SpiralPicture"/>
    <dgm:cxn modelId="{46DFBA84-5146-4E7F-B164-B5B902619FD9}" type="presParOf" srcId="{9FB3AB3A-5DF2-4BF8-9969-914E855BDC7E}" destId="{CBEDEB53-F1C4-4336-B697-70899036D62A}" srcOrd="0" destOrd="0" presId="urn:microsoft.com/office/officeart/2009/3/layout/SpiralPicture"/>
    <dgm:cxn modelId="{D38B9ACC-4693-46B9-ACB7-B3FCC0F641CF}" type="presParOf" srcId="{9FB3AB3A-5DF2-4BF8-9969-914E855BDC7E}" destId="{EC343D80-25A1-4244-886F-3D4FB628799B}" srcOrd="1" destOrd="0" presId="urn:microsoft.com/office/officeart/2009/3/layout/SpiralPicture"/>
    <dgm:cxn modelId="{DDA6D8E8-FA6F-44E2-967B-6F198687DB9F}" type="presParOf" srcId="{9FB3AB3A-5DF2-4BF8-9969-914E855BDC7E}" destId="{DEDD6D32-5207-4DF1-ADB9-DBE7DC3E6800}" srcOrd="2" destOrd="0" presId="urn:microsoft.com/office/officeart/2009/3/layout/SpiralPicture"/>
    <dgm:cxn modelId="{512608DE-8CFB-4052-8D4F-A904779ECECF}" type="presParOf" srcId="{9FB3AB3A-5DF2-4BF8-9969-914E855BDC7E}" destId="{ADE91689-C726-4381-86BF-E9579BC08BB6}" srcOrd="3" destOrd="0" presId="urn:microsoft.com/office/officeart/2009/3/layout/SpiralPicture"/>
    <dgm:cxn modelId="{18CBBD86-C7E5-40CD-99D1-9311499D0B80}" type="presParOf" srcId="{9FB3AB3A-5DF2-4BF8-9969-914E855BDC7E}" destId="{43DABDA6-7AA4-4BBC-A787-04DD1264EA7C}" srcOrd="4" destOrd="0" presId="urn:microsoft.com/office/officeart/2009/3/layout/SpiralPicture"/>
    <dgm:cxn modelId="{F522703D-A367-4E02-A755-34325772A169}" type="presParOf" srcId="{EC5E481B-EFD2-431C-B037-7B2D24A05057}" destId="{943DCAC3-5E5B-48A7-B92E-E937EE9F6F95}" srcOrd="1" destOrd="0" presId="urn:microsoft.com/office/officeart/2009/3/layout/SpiralPicture"/>
    <dgm:cxn modelId="{9C75F351-7B82-4563-BB93-D6F8913145D1}" type="presParOf" srcId="{943DCAC3-5E5B-48A7-B92E-E937EE9F6F95}" destId="{B5F0DE74-9F84-4867-9E1B-B0C335F3142D}" srcOrd="0" destOrd="0" presId="urn:microsoft.com/office/officeart/2009/3/layout/SpiralPicture"/>
    <dgm:cxn modelId="{B56CBC8E-D79F-4EA2-B9E1-F3AB2DDDFF85}" type="presParOf" srcId="{B5F0DE74-9F84-4867-9E1B-B0C335F3142D}" destId="{0DC447A1-9779-4AAA-BD6A-EED14C5EB9AE}" srcOrd="0" destOrd="0" presId="urn:microsoft.com/office/officeart/2009/3/layout/SpiralPicture"/>
    <dgm:cxn modelId="{6A19212F-C41F-4CD7-BE01-EE64144CF3B4}" type="presParOf" srcId="{943DCAC3-5E5B-48A7-B92E-E937EE9F6F95}" destId="{EA1E741A-43C6-4B98-8B2E-20F275CC684E}" srcOrd="1" destOrd="0" presId="urn:microsoft.com/office/officeart/2009/3/layout/SpiralPicture"/>
    <dgm:cxn modelId="{066E8F8C-BFE6-4557-A785-21B0F84502FB}" type="presParOf" srcId="{943DCAC3-5E5B-48A7-B92E-E937EE9F6F95}" destId="{2F214A35-E4EE-4CC6-85B5-9923A3A73DB2}" srcOrd="2" destOrd="0" presId="urn:microsoft.com/office/officeart/2009/3/layout/SpiralPicture"/>
    <dgm:cxn modelId="{0CC27907-C30A-4037-BE66-EC6E98A1E151}" type="presParOf" srcId="{2F214A35-E4EE-4CC6-85B5-9923A3A73DB2}" destId="{1954F045-ED5E-4373-BA0F-79512ED2D20C}" srcOrd="0" destOrd="0" presId="urn:microsoft.com/office/officeart/2009/3/layout/SpiralPicture"/>
    <dgm:cxn modelId="{A3D98C62-ABA2-4E8B-8705-FA1610C868FF}" type="presParOf" srcId="{2F214A35-E4EE-4CC6-85B5-9923A3A73DB2}" destId="{1E70A87E-38B1-4ACE-A4CF-70AD87A064A3}" srcOrd="1" destOrd="0" presId="urn:microsoft.com/office/officeart/2009/3/layout/SpiralPicture"/>
    <dgm:cxn modelId="{A5315CF2-2376-488D-9093-23C924A0923C}" type="presParOf" srcId="{943DCAC3-5E5B-48A7-B92E-E937EE9F6F95}" destId="{74BFB82E-9121-45A7-ACD8-9518D4387DEA}" srcOrd="3" destOrd="0" presId="urn:microsoft.com/office/officeart/2009/3/layout/SpiralPicture"/>
    <dgm:cxn modelId="{82AF5314-B4ED-4C72-A838-EF0B01E9DA6A}" type="presParOf" srcId="{943DCAC3-5E5B-48A7-B92E-E937EE9F6F95}" destId="{B08DEAF6-B8D3-43C2-9860-E67B759C2AC9}" srcOrd="4" destOrd="0" presId="urn:microsoft.com/office/officeart/2009/3/layout/SpiralPicture"/>
    <dgm:cxn modelId="{83C9B30B-9BB0-46B9-8BE5-CA4F84422419}" type="presParOf" srcId="{B08DEAF6-B8D3-43C2-9860-E67B759C2AC9}" destId="{B2ED3BEC-A320-449D-B48D-DCC555061447}" srcOrd="0" destOrd="0" presId="urn:microsoft.com/office/officeart/2009/3/layout/SpiralPicture"/>
    <dgm:cxn modelId="{F12B2028-65F3-437F-90EE-6321ABC2A7D2}" type="presParOf" srcId="{B08DEAF6-B8D3-43C2-9860-E67B759C2AC9}" destId="{A003C138-684B-493F-A3A1-1826F2908718}" srcOrd="1" destOrd="0" presId="urn:microsoft.com/office/officeart/2009/3/layout/SpiralPicture"/>
    <dgm:cxn modelId="{B258CC23-4C0F-4E4E-90A7-C335132E5226}" type="presParOf" srcId="{B08DEAF6-B8D3-43C2-9860-E67B759C2AC9}" destId="{EB46059B-4F4B-4861-8A4D-2EE8B31B01BC}" srcOrd="2" destOrd="0" presId="urn:microsoft.com/office/officeart/2009/3/layout/SpiralPicture"/>
    <dgm:cxn modelId="{C632272D-D9A2-49D0-809B-D93EC964BB3C}" type="presParOf" srcId="{943DCAC3-5E5B-48A7-B92E-E937EE9F6F95}" destId="{07FDC7C9-9CB8-4BC2-8D89-F3BDCFC739F6}" srcOrd="5" destOrd="0" presId="urn:microsoft.com/office/officeart/2009/3/layout/SpiralPicture"/>
    <dgm:cxn modelId="{80772991-168C-42D6-AFDC-621F72394451}" type="presParOf" srcId="{943DCAC3-5E5B-48A7-B92E-E937EE9F6F95}" destId="{336F5A9A-642E-4A03-86A7-60DEE4536649}" srcOrd="6" destOrd="0" presId="urn:microsoft.com/office/officeart/2009/3/layout/SpiralPicture"/>
    <dgm:cxn modelId="{EA89E1BB-EC00-4355-8355-FE19409117EB}" type="presParOf" srcId="{336F5A9A-642E-4A03-86A7-60DEE4536649}" destId="{F97B5A02-C13B-4494-B797-9553EBFA3725}" srcOrd="0" destOrd="0" presId="urn:microsoft.com/office/officeart/2009/3/layout/SpiralPicture"/>
    <dgm:cxn modelId="{FB459ADD-E412-4AAA-A2EA-82F03EBBC8E8}" type="presParOf" srcId="{336F5A9A-642E-4A03-86A7-60DEE4536649}" destId="{94936089-72E5-4E4E-8ECA-072426959ECF}" srcOrd="1" destOrd="0" presId="urn:microsoft.com/office/officeart/2009/3/layout/SpiralPicture"/>
    <dgm:cxn modelId="{3E8E5E97-0D3F-449B-BDB0-43377DC20F45}" type="presParOf" srcId="{336F5A9A-642E-4A03-86A7-60DEE4536649}" destId="{5C6B4BD9-39CF-4DDA-8FCB-DF4EA390F0D5}" srcOrd="2" destOrd="0" presId="urn:microsoft.com/office/officeart/2009/3/layout/SpiralPicture"/>
    <dgm:cxn modelId="{75344F33-07BD-470D-9EBC-57BF6882EE4D}" type="presParOf" srcId="{336F5A9A-642E-4A03-86A7-60DEE4536649}" destId="{69725F8F-F38F-4FA5-B01A-023A8EB13B5E}" srcOrd="3" destOrd="0" presId="urn:microsoft.com/office/officeart/2009/3/layout/SpiralPicture"/>
    <dgm:cxn modelId="{D1B73096-CCC4-4291-B1FD-16D793473042}" type="presParOf" srcId="{943DCAC3-5E5B-48A7-B92E-E937EE9F6F95}" destId="{69FC227E-7FFE-45A6-8216-55FB4D404B45}" srcOrd="7" destOrd="0" presId="urn:microsoft.com/office/officeart/2009/3/layout/SpiralPicture"/>
    <dgm:cxn modelId="{3F19E2CE-509D-4C31-9A41-4A775DFF5EAD}" type="presParOf" srcId="{943DCAC3-5E5B-48A7-B92E-E937EE9F6F95}" destId="{3034DB79-1D2A-4189-9FE4-8A917D634641}" srcOrd="8" destOrd="0" presId="urn:microsoft.com/office/officeart/2009/3/layout/SpiralPicture"/>
    <dgm:cxn modelId="{BFDCE7C9-8205-4CAD-B51C-E983DE1730B6}" type="presParOf" srcId="{3034DB79-1D2A-4189-9FE4-8A917D634641}" destId="{D54BCFE9-8883-43E8-AB7A-EFB05F4AD9E9}" srcOrd="0" destOrd="0" presId="urn:microsoft.com/office/officeart/2009/3/layout/SpiralPicture"/>
    <dgm:cxn modelId="{C95B9B67-53BD-4069-90FF-E73F16CF8DB1}" type="presParOf" srcId="{3034DB79-1D2A-4189-9FE4-8A917D634641}" destId="{EB816199-13CB-46C9-BD12-CFD619B4CA42}" srcOrd="1" destOrd="0" presId="urn:microsoft.com/office/officeart/2009/3/layout/SpiralPicture"/>
    <dgm:cxn modelId="{983EBBF4-4868-4FF3-A703-F76A768DE775}" type="presParOf" srcId="{3034DB79-1D2A-4189-9FE4-8A917D634641}" destId="{F0E0DC6A-965F-4F48-AA81-9BEB2DD4E734}" srcOrd="2" destOrd="0" presId="urn:microsoft.com/office/officeart/2009/3/layout/SpiralPicture"/>
    <dgm:cxn modelId="{650F3253-94DC-416A-AA2F-C4D909ED67C1}" type="presParOf" srcId="{3034DB79-1D2A-4189-9FE4-8A917D634641}" destId="{984B4251-FAA7-4B38-9D51-83C91DC1A65B}" srcOrd="3" destOrd="0" presId="urn:microsoft.com/office/officeart/2009/3/layout/SpiralPicture"/>
    <dgm:cxn modelId="{D0CFED16-9D36-49B6-B3AF-851CDC0DB307}" type="presParOf" srcId="{3034DB79-1D2A-4189-9FE4-8A917D634641}" destId="{331DFCBE-B799-4AED-9D4E-2CF23D6D65DF}" srcOrd="4" destOrd="0" presId="urn:microsoft.com/office/officeart/2009/3/layout/SpiralPicture"/>
    <dgm:cxn modelId="{D65E80D9-D703-4FC7-AC6B-4EF1B2862C7B}" type="presParOf" srcId="{943DCAC3-5E5B-48A7-B92E-E937EE9F6F95}" destId="{6DFCEAF5-CA59-45DD-9DD7-407BC6027A22}" srcOrd="9" destOrd="0" presId="urn:microsoft.com/office/officeart/2009/3/layout/SpiralPictur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D2C7D75-1DC2-4946-A490-19FA06DD95E2}" type="doc">
      <dgm:prSet loTypeId="urn:microsoft.com/office/officeart/2009/3/layout/SpiralPicture" loCatId="picture" qsTypeId="urn:microsoft.com/office/officeart/2005/8/quickstyle/simple1" qsCatId="simple" csTypeId="urn:microsoft.com/office/officeart/2005/8/colors/accent1_2" csCatId="accent1"/>
      <dgm:spPr/>
    </dgm:pt>
    <dgm:pt modelId="{681BD0A2-D402-4658-A682-173CA801D9EF}">
      <dgm:prSet phldrT="[Текст]" phldr="1"/>
      <dgm:spPr/>
      <dgm:t>
        <a:bodyPr/>
        <a:lstStyle/>
        <a:p>
          <a:endParaRPr lang="ru-RU"/>
        </a:p>
      </dgm:t>
    </dgm:pt>
    <dgm:pt modelId="{599937B8-B648-4712-997B-FBAFC0182649}" type="parTrans" cxnId="{4E75EBA6-ACBE-4294-B035-09184060894F}">
      <dgm:prSet/>
      <dgm:spPr/>
      <dgm:t>
        <a:bodyPr/>
        <a:lstStyle/>
        <a:p>
          <a:endParaRPr lang="ru-RU"/>
        </a:p>
      </dgm:t>
    </dgm:pt>
    <dgm:pt modelId="{C973E573-63F5-410E-9921-02AADF590B49}" type="sibTrans" cxnId="{4E75EBA6-ACBE-4294-B035-09184060894F}">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t>
        <a:bodyPr/>
        <a:lstStyle/>
        <a:p>
          <a:endParaRPr lang="ru-RU"/>
        </a:p>
      </dgm:t>
    </dgm:pt>
    <dgm:pt modelId="{EAC73C96-6FBC-4796-8836-86854588E60A}">
      <dgm:prSet phldrT="[Текст]" phldr="1"/>
      <dgm:spPr/>
      <dgm:t>
        <a:bodyPr/>
        <a:lstStyle/>
        <a:p>
          <a:endParaRPr lang="ru-RU"/>
        </a:p>
      </dgm:t>
    </dgm:pt>
    <dgm:pt modelId="{5DCEFFA6-3871-45DC-BAD4-655E6B38B844}" type="parTrans" cxnId="{69CF562E-E5E8-44C2-A2A6-CB3482F638F6}">
      <dgm:prSet/>
      <dgm:spPr/>
      <dgm:t>
        <a:bodyPr/>
        <a:lstStyle/>
        <a:p>
          <a:endParaRPr lang="ru-RU"/>
        </a:p>
      </dgm:t>
    </dgm:pt>
    <dgm:pt modelId="{9367D9BF-2C77-4A01-A018-D247D4411656}" type="sibTrans" cxnId="{69CF562E-E5E8-44C2-A2A6-CB3482F638F6}">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t>
        <a:bodyPr/>
        <a:lstStyle/>
        <a:p>
          <a:endParaRPr lang="ru-RU"/>
        </a:p>
      </dgm:t>
    </dgm:pt>
    <dgm:pt modelId="{F52D49DB-39AF-49D6-9015-5AB0CAAFFCF0}">
      <dgm:prSet phldrT="[Текст]" phldr="1"/>
      <dgm:spPr/>
      <dgm:t>
        <a:bodyPr/>
        <a:lstStyle/>
        <a:p>
          <a:endParaRPr lang="ru-RU"/>
        </a:p>
      </dgm:t>
    </dgm:pt>
    <dgm:pt modelId="{3CA9967A-D3D2-4384-AA85-6CE6A2BFA2A7}" type="parTrans" cxnId="{25F2504F-16E3-489B-82AA-CF55626C748F}">
      <dgm:prSet/>
      <dgm:spPr/>
      <dgm:t>
        <a:bodyPr/>
        <a:lstStyle/>
        <a:p>
          <a:endParaRPr lang="ru-RU"/>
        </a:p>
      </dgm:t>
    </dgm:pt>
    <dgm:pt modelId="{4FA6ABAF-AFBF-48B8-A411-2517F49AEF51}" type="sibTrans" cxnId="{25F2504F-16E3-489B-82AA-CF55626C748F}">
      <dgm:prSet/>
      <dgm:spPr>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dgm:spPr>
      <dgm:t>
        <a:bodyPr/>
        <a:lstStyle/>
        <a:p>
          <a:endParaRPr lang="ru-RU"/>
        </a:p>
      </dgm:t>
    </dgm:pt>
    <dgm:pt modelId="{B56D0757-98D0-4BA1-AAD3-0D2022FA835C}">
      <dgm:prSet phldrT="[Текст]" phldr="1"/>
      <dgm:spPr/>
      <dgm:t>
        <a:bodyPr/>
        <a:lstStyle/>
        <a:p>
          <a:endParaRPr lang="ru-RU"/>
        </a:p>
      </dgm:t>
    </dgm:pt>
    <dgm:pt modelId="{93F8D9F5-B426-474F-A6A8-BF4CFD9B4E00}" type="parTrans" cxnId="{3D5E3E7A-FA85-4968-9C6D-BA6F752A9309}">
      <dgm:prSet/>
      <dgm:spPr/>
      <dgm:t>
        <a:bodyPr/>
        <a:lstStyle/>
        <a:p>
          <a:endParaRPr lang="ru-RU"/>
        </a:p>
      </dgm:t>
    </dgm:pt>
    <dgm:pt modelId="{E17535B3-4185-415E-B909-3FB15FEEB24F}" type="sibTrans" cxnId="{3D5E3E7A-FA85-4968-9C6D-BA6F752A9309}">
      <dgm:prSet/>
      <dgm:spPr>
        <a:blipFill>
          <a:blip xmlns:r="http://schemas.openxmlformats.org/officeDocument/2006/relationships" r:embed="rId4">
            <a:extLst>
              <a:ext uri="{28A0092B-C50C-407E-A947-70E740481C1C}">
                <a14:useLocalDpi xmlns:a14="http://schemas.microsoft.com/office/drawing/2010/main" val="0"/>
              </a:ext>
            </a:extLst>
          </a:blip>
          <a:srcRect/>
          <a:stretch>
            <a:fillRect l="-25000" r="-25000"/>
          </a:stretch>
        </a:blipFill>
      </dgm:spPr>
      <dgm:t>
        <a:bodyPr/>
        <a:lstStyle/>
        <a:p>
          <a:endParaRPr lang="ru-RU"/>
        </a:p>
      </dgm:t>
    </dgm:pt>
    <dgm:pt modelId="{4C2F3E10-7F8F-47E1-B542-7C15AC1D8D21}">
      <dgm:prSet phldrT="[Текст]" phldr="1"/>
      <dgm:spPr/>
      <dgm:t>
        <a:bodyPr/>
        <a:lstStyle/>
        <a:p>
          <a:endParaRPr lang="ru-RU"/>
        </a:p>
      </dgm:t>
    </dgm:pt>
    <dgm:pt modelId="{1C442CD2-8A48-4E23-A17A-D78728754CD6}" type="parTrans" cxnId="{A59E5CB0-8FD0-4AA9-9472-A5D9CC73A783}">
      <dgm:prSet/>
      <dgm:spPr/>
      <dgm:t>
        <a:bodyPr/>
        <a:lstStyle/>
        <a:p>
          <a:endParaRPr lang="ru-RU"/>
        </a:p>
      </dgm:t>
    </dgm:pt>
    <dgm:pt modelId="{C666BB1E-DAC7-47AE-9BB4-6FB3A18F2E76}" type="sibTrans" cxnId="{A59E5CB0-8FD0-4AA9-9472-A5D9CC73A783}">
      <dgm:prSet/>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t="-4000" b="-4000"/>
          </a:stretch>
        </a:blipFill>
      </dgm:spPr>
      <dgm:t>
        <a:bodyPr/>
        <a:lstStyle/>
        <a:p>
          <a:endParaRPr lang="ru-RU"/>
        </a:p>
      </dgm:t>
    </dgm:pt>
    <dgm:pt modelId="{635A0BD2-391E-4D31-A561-379745E46BF5}" type="pres">
      <dgm:prSet presAssocID="{2D2C7D75-1DC2-4946-A490-19FA06DD95E2}" presName="Name0" presStyleCnt="0">
        <dgm:presLayoutVars>
          <dgm:chMax val="5"/>
          <dgm:dir/>
        </dgm:presLayoutVars>
      </dgm:prSet>
      <dgm:spPr/>
    </dgm:pt>
    <dgm:pt modelId="{CA2C9A87-244A-42E4-BCE2-DF0BEC66078B}" type="pres">
      <dgm:prSet presAssocID="{2D2C7D75-1DC2-4946-A490-19FA06DD95E2}" presName="picts" presStyleCnt="0"/>
      <dgm:spPr/>
    </dgm:pt>
    <dgm:pt modelId="{78E91196-BAEC-4442-95CB-BDB85DF96231}" type="pres">
      <dgm:prSet presAssocID="{2D2C7D75-1DC2-4946-A490-19FA06DD95E2}" presName="space1" presStyleCnt="0"/>
      <dgm:spPr/>
    </dgm:pt>
    <dgm:pt modelId="{8CAF4A50-7953-4980-B873-5718D8603A3E}" type="pres">
      <dgm:prSet presAssocID="{2D2C7D75-1DC2-4946-A490-19FA06DD95E2}" presName="space2" presStyleCnt="0"/>
      <dgm:spPr/>
    </dgm:pt>
    <dgm:pt modelId="{B57B59FE-2F61-4A01-8DF4-1EEB4CA42DAB}" type="pres">
      <dgm:prSet presAssocID="{C973E573-63F5-410E-9921-02AADF590B49}" presName="pictA1" presStyleCnt="0"/>
      <dgm:spPr/>
    </dgm:pt>
    <dgm:pt modelId="{D8D7019C-6E71-4951-92DF-21A388B4798C}" type="pres">
      <dgm:prSet presAssocID="{C973E573-63F5-410E-9921-02AADF590B49}" presName="imageRepeatNode" presStyleLbl="alignNode1" presStyleIdx="0" presStyleCnt="5"/>
      <dgm:spPr/>
      <dgm:t>
        <a:bodyPr/>
        <a:lstStyle/>
        <a:p>
          <a:endParaRPr lang="ru-RU"/>
        </a:p>
      </dgm:t>
    </dgm:pt>
    <dgm:pt modelId="{F7A0D95F-9BD9-4864-AE94-5553A8C7213C}" type="pres">
      <dgm:prSet presAssocID="{C973E573-63F5-410E-9921-02AADF590B49}" presName="oneDotPict" presStyleCnt="0"/>
      <dgm:spPr/>
    </dgm:pt>
    <dgm:pt modelId="{1C3BB1EC-65F0-4C77-B14E-44E90FEFEFBC}" type="pres">
      <dgm:prSet presAssocID="{C973E573-63F5-410E-9921-02AADF590B49}" presName="dotPict_11" presStyleLbl="solidFgAcc1" presStyleIdx="0" presStyleCnt="30"/>
      <dgm:spPr/>
    </dgm:pt>
    <dgm:pt modelId="{FAD691FB-36C4-450E-A912-3A4FE5DED656}" type="pres">
      <dgm:prSet presAssocID="{9367D9BF-2C77-4A01-A018-D247D4411656}" presName="pictA2" presStyleCnt="0"/>
      <dgm:spPr/>
    </dgm:pt>
    <dgm:pt modelId="{69FB98CD-EE96-42D5-97B1-404DD8193983}" type="pres">
      <dgm:prSet presAssocID="{9367D9BF-2C77-4A01-A018-D247D4411656}" presName="imageRepeatNode" presStyleLbl="alignNode1" presStyleIdx="1" presStyleCnt="5"/>
      <dgm:spPr/>
      <dgm:t>
        <a:bodyPr/>
        <a:lstStyle/>
        <a:p>
          <a:endParaRPr lang="ru-RU"/>
        </a:p>
      </dgm:t>
    </dgm:pt>
    <dgm:pt modelId="{329CEE40-3678-4D46-9BC3-A69D529B4F98}" type="pres">
      <dgm:prSet presAssocID="{9367D9BF-2C77-4A01-A018-D247D4411656}" presName="twoDotsPict" presStyleCnt="0"/>
      <dgm:spPr/>
    </dgm:pt>
    <dgm:pt modelId="{B777099A-234E-422B-9F11-A47A9CB87939}" type="pres">
      <dgm:prSet presAssocID="{9367D9BF-2C77-4A01-A018-D247D4411656}" presName="dotPict_21" presStyleLbl="solidFgAcc1" presStyleIdx="1" presStyleCnt="30"/>
      <dgm:spPr/>
    </dgm:pt>
    <dgm:pt modelId="{809C3C1B-EE8A-4223-B557-7F3D9E67F009}" type="pres">
      <dgm:prSet presAssocID="{9367D9BF-2C77-4A01-A018-D247D4411656}" presName="dotPict_22" presStyleLbl="solidFgAcc1" presStyleIdx="2" presStyleCnt="30"/>
      <dgm:spPr/>
    </dgm:pt>
    <dgm:pt modelId="{C07C43CF-BDC9-48AA-8EB5-989F2F178323}" type="pres">
      <dgm:prSet presAssocID="{4FA6ABAF-AFBF-48B8-A411-2517F49AEF51}" presName="pictA3" presStyleCnt="0"/>
      <dgm:spPr/>
    </dgm:pt>
    <dgm:pt modelId="{5FA40C4E-6E24-4217-A039-53780F50E4E3}" type="pres">
      <dgm:prSet presAssocID="{4FA6ABAF-AFBF-48B8-A411-2517F49AEF51}" presName="imageRepeatNode" presStyleLbl="alignNode1" presStyleIdx="2" presStyleCnt="5"/>
      <dgm:spPr/>
      <dgm:t>
        <a:bodyPr/>
        <a:lstStyle/>
        <a:p>
          <a:endParaRPr lang="ru-RU"/>
        </a:p>
      </dgm:t>
    </dgm:pt>
    <dgm:pt modelId="{EC1500C0-A49F-4E6A-B9E0-423E2242436F}" type="pres">
      <dgm:prSet presAssocID="{4FA6ABAF-AFBF-48B8-A411-2517F49AEF51}" presName="threeDotsPict" presStyleCnt="0"/>
      <dgm:spPr/>
    </dgm:pt>
    <dgm:pt modelId="{F6D61FFC-3D0C-4895-873C-C6657F701914}" type="pres">
      <dgm:prSet presAssocID="{4FA6ABAF-AFBF-48B8-A411-2517F49AEF51}" presName="dotPict_31" presStyleLbl="solidFgAcc1" presStyleIdx="3" presStyleCnt="30"/>
      <dgm:spPr/>
    </dgm:pt>
    <dgm:pt modelId="{F5A2BC64-A686-49FF-AE46-239B733FD15F}" type="pres">
      <dgm:prSet presAssocID="{4FA6ABAF-AFBF-48B8-A411-2517F49AEF51}" presName="dotPict_32" presStyleLbl="solidFgAcc1" presStyleIdx="4" presStyleCnt="30"/>
      <dgm:spPr/>
    </dgm:pt>
    <dgm:pt modelId="{849A2FBC-6342-4CEB-B9B2-41B9518B47F4}" type="pres">
      <dgm:prSet presAssocID="{4FA6ABAF-AFBF-48B8-A411-2517F49AEF51}" presName="dotPict_33" presStyleLbl="solidFgAcc1" presStyleIdx="5" presStyleCnt="30"/>
      <dgm:spPr/>
    </dgm:pt>
    <dgm:pt modelId="{1368CDE8-B966-4B75-954B-0A82F735956A}" type="pres">
      <dgm:prSet presAssocID="{E17535B3-4185-415E-B909-3FB15FEEB24F}" presName="pictA4" presStyleCnt="0"/>
      <dgm:spPr/>
    </dgm:pt>
    <dgm:pt modelId="{937BBE05-0E68-470A-849A-15C7BAA8E2E5}" type="pres">
      <dgm:prSet presAssocID="{E17535B3-4185-415E-B909-3FB15FEEB24F}" presName="imageRepeatNode" presStyleLbl="alignNode1" presStyleIdx="3" presStyleCnt="5"/>
      <dgm:spPr/>
      <dgm:t>
        <a:bodyPr/>
        <a:lstStyle/>
        <a:p>
          <a:endParaRPr lang="ru-RU"/>
        </a:p>
      </dgm:t>
    </dgm:pt>
    <dgm:pt modelId="{D2CC67B6-A31E-499E-BA9A-C63C7D3A5591}" type="pres">
      <dgm:prSet presAssocID="{E17535B3-4185-415E-B909-3FB15FEEB24F}" presName="fourDotsPict" presStyleCnt="0"/>
      <dgm:spPr/>
    </dgm:pt>
    <dgm:pt modelId="{65AD0661-E0DD-4FF1-839E-A925E24CCDB1}" type="pres">
      <dgm:prSet presAssocID="{E17535B3-4185-415E-B909-3FB15FEEB24F}" presName="dotPict_41" presStyleLbl="solidFgAcc1" presStyleIdx="6" presStyleCnt="30"/>
      <dgm:spPr/>
    </dgm:pt>
    <dgm:pt modelId="{2AEA7AAD-D61B-4954-80D1-8761EA76512D}" type="pres">
      <dgm:prSet presAssocID="{E17535B3-4185-415E-B909-3FB15FEEB24F}" presName="dotPict_42" presStyleLbl="solidFgAcc1" presStyleIdx="7" presStyleCnt="30"/>
      <dgm:spPr/>
    </dgm:pt>
    <dgm:pt modelId="{A5A3C350-60E3-4913-B8C8-6AA4B9CE2D1A}" type="pres">
      <dgm:prSet presAssocID="{E17535B3-4185-415E-B909-3FB15FEEB24F}" presName="dotPict_43" presStyleLbl="solidFgAcc1" presStyleIdx="8" presStyleCnt="30"/>
      <dgm:spPr/>
    </dgm:pt>
    <dgm:pt modelId="{BBB05C1E-2742-4476-8D81-34ACA721BEA6}" type="pres">
      <dgm:prSet presAssocID="{E17535B3-4185-415E-B909-3FB15FEEB24F}" presName="dotPict_44" presStyleLbl="solidFgAcc1" presStyleIdx="9" presStyleCnt="30"/>
      <dgm:spPr/>
    </dgm:pt>
    <dgm:pt modelId="{2012568A-E423-40C2-8BEF-1BD99A7744F1}" type="pres">
      <dgm:prSet presAssocID="{C666BB1E-DAC7-47AE-9BB4-6FB3A18F2E76}" presName="pictA5" presStyleCnt="0"/>
      <dgm:spPr/>
    </dgm:pt>
    <dgm:pt modelId="{C85E7539-745D-4A9B-AC5B-C0B4511F2DB4}" type="pres">
      <dgm:prSet presAssocID="{C666BB1E-DAC7-47AE-9BB4-6FB3A18F2E76}" presName="imageRepeatNode" presStyleLbl="alignNode1" presStyleIdx="4" presStyleCnt="5"/>
      <dgm:spPr/>
      <dgm:t>
        <a:bodyPr/>
        <a:lstStyle/>
        <a:p>
          <a:endParaRPr lang="ru-RU"/>
        </a:p>
      </dgm:t>
    </dgm:pt>
    <dgm:pt modelId="{1999B1B2-7912-4B63-AD69-A1451890BA4D}" type="pres">
      <dgm:prSet presAssocID="{C666BB1E-DAC7-47AE-9BB4-6FB3A18F2E76}" presName="fiveDotsPict" presStyleCnt="0"/>
      <dgm:spPr/>
    </dgm:pt>
    <dgm:pt modelId="{48FF0F0F-4D26-4C5A-8B35-8499104BC62E}" type="pres">
      <dgm:prSet presAssocID="{C666BB1E-DAC7-47AE-9BB4-6FB3A18F2E76}" presName="dotPict_51" presStyleLbl="solidFgAcc1" presStyleIdx="10" presStyleCnt="30"/>
      <dgm:spPr/>
    </dgm:pt>
    <dgm:pt modelId="{D7B901DF-D496-4FFC-8CFF-564EABB76E0B}" type="pres">
      <dgm:prSet presAssocID="{C666BB1E-DAC7-47AE-9BB4-6FB3A18F2E76}" presName="dotPict_52" presStyleLbl="solidFgAcc1" presStyleIdx="11" presStyleCnt="30"/>
      <dgm:spPr/>
    </dgm:pt>
    <dgm:pt modelId="{1F59C2EA-573F-4870-BC50-58CD1DB968F9}" type="pres">
      <dgm:prSet presAssocID="{C666BB1E-DAC7-47AE-9BB4-6FB3A18F2E76}" presName="dotPict_53" presStyleLbl="solidFgAcc1" presStyleIdx="12" presStyleCnt="30"/>
      <dgm:spPr/>
    </dgm:pt>
    <dgm:pt modelId="{0A35C6A9-F907-4DE8-B70D-8B5D4EEA44E2}" type="pres">
      <dgm:prSet presAssocID="{C666BB1E-DAC7-47AE-9BB4-6FB3A18F2E76}" presName="dotPict_54" presStyleLbl="solidFgAcc1" presStyleIdx="13" presStyleCnt="30"/>
      <dgm:spPr/>
    </dgm:pt>
    <dgm:pt modelId="{D20622CE-223B-4750-9646-56FFDF3E21A4}" type="pres">
      <dgm:prSet presAssocID="{C666BB1E-DAC7-47AE-9BB4-6FB3A18F2E76}" presName="dotPict_55" presStyleLbl="solidFgAcc1" presStyleIdx="14" presStyleCnt="30"/>
      <dgm:spPr/>
    </dgm:pt>
    <dgm:pt modelId="{BFF36F5F-97BF-46F2-86E6-D643EBEA211B}" type="pres">
      <dgm:prSet presAssocID="{2D2C7D75-1DC2-4946-A490-19FA06DD95E2}" presName="txLine" presStyleCnt="0"/>
      <dgm:spPr/>
    </dgm:pt>
    <dgm:pt modelId="{DA8347C9-752E-4D81-9A29-3EC802CE61FA}" type="pres">
      <dgm:prSet presAssocID="{681BD0A2-D402-4658-A682-173CA801D9EF}" presName="oneDotTx" presStyleCnt="0"/>
      <dgm:spPr/>
    </dgm:pt>
    <dgm:pt modelId="{79FF6128-2217-4A11-B9C3-C1DD56F65C5F}" type="pres">
      <dgm:prSet presAssocID="{681BD0A2-D402-4658-A682-173CA801D9EF}" presName="dotTx_11" presStyleLbl="solidFgAcc1" presStyleIdx="15" presStyleCnt="30"/>
      <dgm:spPr/>
    </dgm:pt>
    <dgm:pt modelId="{A5129203-496F-43D8-8F44-D35A329D1BF8}" type="pres">
      <dgm:prSet presAssocID="{681BD0A2-D402-4658-A682-173CA801D9EF}" presName="Name37" presStyleLbl="revTx" presStyleIdx="0" presStyleCnt="5">
        <dgm:presLayoutVars>
          <dgm:bulletEnabled val="1"/>
        </dgm:presLayoutVars>
      </dgm:prSet>
      <dgm:spPr/>
      <dgm:t>
        <a:bodyPr/>
        <a:lstStyle/>
        <a:p>
          <a:endParaRPr lang="ru-RU"/>
        </a:p>
      </dgm:t>
    </dgm:pt>
    <dgm:pt modelId="{488A1E55-A6D4-4CBE-ACD6-5603C8781430}" type="pres">
      <dgm:prSet presAssocID="{EAC73C96-6FBC-4796-8836-86854588E60A}" presName="twoDotsTx" presStyleCnt="0"/>
      <dgm:spPr/>
    </dgm:pt>
    <dgm:pt modelId="{1A310DD9-6D75-448E-B99C-C9DB5C9770E9}" type="pres">
      <dgm:prSet presAssocID="{EAC73C96-6FBC-4796-8836-86854588E60A}" presName="dotTx_21" presStyleLbl="solidFgAcc1" presStyleIdx="16" presStyleCnt="30"/>
      <dgm:spPr/>
    </dgm:pt>
    <dgm:pt modelId="{44F6DEEC-4368-4119-B0E0-E457D274DF6B}" type="pres">
      <dgm:prSet presAssocID="{EAC73C96-6FBC-4796-8836-86854588E60A}" presName="dotTx_22" presStyleLbl="solidFgAcc1" presStyleIdx="17" presStyleCnt="30"/>
      <dgm:spPr/>
    </dgm:pt>
    <dgm:pt modelId="{9D99A920-9F2B-45A6-9E99-A22038E33EEF}" type="pres">
      <dgm:prSet presAssocID="{EAC73C96-6FBC-4796-8836-86854588E60A}" presName="Name39" presStyleLbl="revTx" presStyleIdx="1" presStyleCnt="5">
        <dgm:presLayoutVars>
          <dgm:bulletEnabled val="1"/>
        </dgm:presLayoutVars>
      </dgm:prSet>
      <dgm:spPr/>
      <dgm:t>
        <a:bodyPr/>
        <a:lstStyle/>
        <a:p>
          <a:endParaRPr lang="ru-RU"/>
        </a:p>
      </dgm:t>
    </dgm:pt>
    <dgm:pt modelId="{94AB743A-ACE6-47F7-A1B1-D13A247B5E7F}" type="pres">
      <dgm:prSet presAssocID="{F52D49DB-39AF-49D6-9015-5AB0CAAFFCF0}" presName="threeDotsTx" presStyleCnt="0"/>
      <dgm:spPr/>
    </dgm:pt>
    <dgm:pt modelId="{9B9810A1-A9B8-4AD5-919C-6D5E279A4AC9}" type="pres">
      <dgm:prSet presAssocID="{F52D49DB-39AF-49D6-9015-5AB0CAAFFCF0}" presName="dotTx_31" presStyleLbl="solidFgAcc1" presStyleIdx="18" presStyleCnt="30"/>
      <dgm:spPr/>
    </dgm:pt>
    <dgm:pt modelId="{0DF1D96E-E887-429B-AA7C-A3CF7AD36C2C}" type="pres">
      <dgm:prSet presAssocID="{F52D49DB-39AF-49D6-9015-5AB0CAAFFCF0}" presName="dotTx_32" presStyleLbl="solidFgAcc1" presStyleIdx="19" presStyleCnt="30"/>
      <dgm:spPr/>
    </dgm:pt>
    <dgm:pt modelId="{14AD6175-F816-4EA9-AC12-B9A90CF672CE}" type="pres">
      <dgm:prSet presAssocID="{F52D49DB-39AF-49D6-9015-5AB0CAAFFCF0}" presName="dotTx_33" presStyleLbl="solidFgAcc1" presStyleIdx="20" presStyleCnt="30"/>
      <dgm:spPr/>
    </dgm:pt>
    <dgm:pt modelId="{FE4A478A-5BF0-4E39-A7B3-B5D4B9C9A599}" type="pres">
      <dgm:prSet presAssocID="{F52D49DB-39AF-49D6-9015-5AB0CAAFFCF0}" presName="Name41" presStyleLbl="revTx" presStyleIdx="2" presStyleCnt="5">
        <dgm:presLayoutVars>
          <dgm:bulletEnabled val="1"/>
        </dgm:presLayoutVars>
      </dgm:prSet>
      <dgm:spPr/>
      <dgm:t>
        <a:bodyPr/>
        <a:lstStyle/>
        <a:p>
          <a:endParaRPr lang="ru-RU"/>
        </a:p>
      </dgm:t>
    </dgm:pt>
    <dgm:pt modelId="{B0E3F78B-80D2-476C-A6CA-B651BFBD9EC1}" type="pres">
      <dgm:prSet presAssocID="{B56D0757-98D0-4BA1-AAD3-0D2022FA835C}" presName="fourDotsTx" presStyleCnt="0"/>
      <dgm:spPr/>
    </dgm:pt>
    <dgm:pt modelId="{E9C57BFB-26BA-4202-8B12-B3EDB539D382}" type="pres">
      <dgm:prSet presAssocID="{B56D0757-98D0-4BA1-AAD3-0D2022FA835C}" presName="dotTx_41" presStyleLbl="solidFgAcc1" presStyleIdx="21" presStyleCnt="30"/>
      <dgm:spPr/>
    </dgm:pt>
    <dgm:pt modelId="{361E9282-8ECF-4815-B5EB-3462CAFF2603}" type="pres">
      <dgm:prSet presAssocID="{B56D0757-98D0-4BA1-AAD3-0D2022FA835C}" presName="dotTx_42" presStyleLbl="solidFgAcc1" presStyleIdx="22" presStyleCnt="30"/>
      <dgm:spPr/>
    </dgm:pt>
    <dgm:pt modelId="{DFBCE595-947F-4054-B9F9-3DC5EEE65838}" type="pres">
      <dgm:prSet presAssocID="{B56D0757-98D0-4BA1-AAD3-0D2022FA835C}" presName="dotTx_43" presStyleLbl="solidFgAcc1" presStyleIdx="23" presStyleCnt="30"/>
      <dgm:spPr/>
    </dgm:pt>
    <dgm:pt modelId="{A6EF80E2-3662-427C-824A-5FE83796E47E}" type="pres">
      <dgm:prSet presAssocID="{B56D0757-98D0-4BA1-AAD3-0D2022FA835C}" presName="dotTx_44" presStyleLbl="solidFgAcc1" presStyleIdx="24" presStyleCnt="30"/>
      <dgm:spPr/>
    </dgm:pt>
    <dgm:pt modelId="{47F6F107-6768-49B7-AED8-8D58FE95AF17}" type="pres">
      <dgm:prSet presAssocID="{B56D0757-98D0-4BA1-AAD3-0D2022FA835C}" presName="Name43" presStyleLbl="revTx" presStyleIdx="3" presStyleCnt="5">
        <dgm:presLayoutVars>
          <dgm:bulletEnabled val="1"/>
        </dgm:presLayoutVars>
      </dgm:prSet>
      <dgm:spPr/>
      <dgm:t>
        <a:bodyPr/>
        <a:lstStyle/>
        <a:p>
          <a:endParaRPr lang="ru-RU"/>
        </a:p>
      </dgm:t>
    </dgm:pt>
    <dgm:pt modelId="{5215CB75-F16F-4068-8563-A8362FCDE18E}" type="pres">
      <dgm:prSet presAssocID="{4C2F3E10-7F8F-47E1-B542-7C15AC1D8D21}" presName="fiveDotsTx" presStyleCnt="0"/>
      <dgm:spPr/>
    </dgm:pt>
    <dgm:pt modelId="{59344AE8-CE35-4640-8AD5-CC39449A5DA5}" type="pres">
      <dgm:prSet presAssocID="{4C2F3E10-7F8F-47E1-B542-7C15AC1D8D21}" presName="dotTx_51" presStyleLbl="solidFgAcc1" presStyleIdx="25" presStyleCnt="30"/>
      <dgm:spPr/>
    </dgm:pt>
    <dgm:pt modelId="{5FA9E591-BDC6-4FCD-A442-8E3549D94B30}" type="pres">
      <dgm:prSet presAssocID="{4C2F3E10-7F8F-47E1-B542-7C15AC1D8D21}" presName="dotTx_52" presStyleLbl="solidFgAcc1" presStyleIdx="26" presStyleCnt="30"/>
      <dgm:spPr/>
    </dgm:pt>
    <dgm:pt modelId="{F932F18D-AFD5-4E26-9C35-5E478977CF7C}" type="pres">
      <dgm:prSet presAssocID="{4C2F3E10-7F8F-47E1-B542-7C15AC1D8D21}" presName="dotTx_53" presStyleLbl="solidFgAcc1" presStyleIdx="27" presStyleCnt="30"/>
      <dgm:spPr/>
    </dgm:pt>
    <dgm:pt modelId="{ADEB197D-9BE3-4F0A-AFDF-02CC64D22DA4}" type="pres">
      <dgm:prSet presAssocID="{4C2F3E10-7F8F-47E1-B542-7C15AC1D8D21}" presName="dotTx_54" presStyleLbl="solidFgAcc1" presStyleIdx="28" presStyleCnt="30"/>
      <dgm:spPr/>
    </dgm:pt>
    <dgm:pt modelId="{BDC6F32D-08F9-4EF3-ADB4-38990C348A11}" type="pres">
      <dgm:prSet presAssocID="{4C2F3E10-7F8F-47E1-B542-7C15AC1D8D21}" presName="dotTx_55" presStyleLbl="solidFgAcc1" presStyleIdx="29" presStyleCnt="30"/>
      <dgm:spPr/>
    </dgm:pt>
    <dgm:pt modelId="{89013A4F-90C7-4EDE-89E6-8C7862CC5192}" type="pres">
      <dgm:prSet presAssocID="{4C2F3E10-7F8F-47E1-B542-7C15AC1D8D21}" presName="Name45" presStyleLbl="revTx" presStyleIdx="4" presStyleCnt="5">
        <dgm:presLayoutVars>
          <dgm:bulletEnabled val="1"/>
        </dgm:presLayoutVars>
      </dgm:prSet>
      <dgm:spPr/>
      <dgm:t>
        <a:bodyPr/>
        <a:lstStyle/>
        <a:p>
          <a:endParaRPr lang="ru-RU"/>
        </a:p>
      </dgm:t>
    </dgm:pt>
  </dgm:ptLst>
  <dgm:cxnLst>
    <dgm:cxn modelId="{03E2ED64-C160-4412-8E69-1C7F01437918}" type="presOf" srcId="{F52D49DB-39AF-49D6-9015-5AB0CAAFFCF0}" destId="{FE4A478A-5BF0-4E39-A7B3-B5D4B9C9A599}" srcOrd="0" destOrd="0" presId="urn:microsoft.com/office/officeart/2009/3/layout/SpiralPicture"/>
    <dgm:cxn modelId="{3D5E3E7A-FA85-4968-9C6D-BA6F752A9309}" srcId="{2D2C7D75-1DC2-4946-A490-19FA06DD95E2}" destId="{B56D0757-98D0-4BA1-AAD3-0D2022FA835C}" srcOrd="3" destOrd="0" parTransId="{93F8D9F5-B426-474F-A6A8-BF4CFD9B4E00}" sibTransId="{E17535B3-4185-415E-B909-3FB15FEEB24F}"/>
    <dgm:cxn modelId="{7758DFDA-95C3-4A21-9A2C-FA112E637E74}" type="presOf" srcId="{B56D0757-98D0-4BA1-AAD3-0D2022FA835C}" destId="{47F6F107-6768-49B7-AED8-8D58FE95AF17}" srcOrd="0" destOrd="0" presId="urn:microsoft.com/office/officeart/2009/3/layout/SpiralPicture"/>
    <dgm:cxn modelId="{EA18E613-87B9-477C-9644-EB8528D367A2}" type="presOf" srcId="{2D2C7D75-1DC2-4946-A490-19FA06DD95E2}" destId="{635A0BD2-391E-4D31-A561-379745E46BF5}" srcOrd="0" destOrd="0" presId="urn:microsoft.com/office/officeart/2009/3/layout/SpiralPicture"/>
    <dgm:cxn modelId="{B2539C43-4658-4719-ADDE-9E09CB48482C}" type="presOf" srcId="{EAC73C96-6FBC-4796-8836-86854588E60A}" destId="{9D99A920-9F2B-45A6-9E99-A22038E33EEF}" srcOrd="0" destOrd="0" presId="urn:microsoft.com/office/officeart/2009/3/layout/SpiralPicture"/>
    <dgm:cxn modelId="{A59E5CB0-8FD0-4AA9-9472-A5D9CC73A783}" srcId="{2D2C7D75-1DC2-4946-A490-19FA06DD95E2}" destId="{4C2F3E10-7F8F-47E1-B542-7C15AC1D8D21}" srcOrd="4" destOrd="0" parTransId="{1C442CD2-8A48-4E23-A17A-D78728754CD6}" sibTransId="{C666BB1E-DAC7-47AE-9BB4-6FB3A18F2E76}"/>
    <dgm:cxn modelId="{0F138B2F-8A39-45DE-B321-DFE144EC155A}" type="presOf" srcId="{C973E573-63F5-410E-9921-02AADF590B49}" destId="{D8D7019C-6E71-4951-92DF-21A388B4798C}" srcOrd="0" destOrd="0" presId="urn:microsoft.com/office/officeart/2009/3/layout/SpiralPicture"/>
    <dgm:cxn modelId="{94665405-7162-4E45-8A26-B7595A247F97}" type="presOf" srcId="{681BD0A2-D402-4658-A682-173CA801D9EF}" destId="{A5129203-496F-43D8-8F44-D35A329D1BF8}" srcOrd="0" destOrd="0" presId="urn:microsoft.com/office/officeart/2009/3/layout/SpiralPicture"/>
    <dgm:cxn modelId="{828FEDB9-1DB2-45A9-8303-5CB83F06FB4B}" type="presOf" srcId="{E17535B3-4185-415E-B909-3FB15FEEB24F}" destId="{937BBE05-0E68-470A-849A-15C7BAA8E2E5}" srcOrd="0" destOrd="0" presId="urn:microsoft.com/office/officeart/2009/3/layout/SpiralPicture"/>
    <dgm:cxn modelId="{092B819E-CA42-4964-A7FD-019F2215A1CD}" type="presOf" srcId="{C666BB1E-DAC7-47AE-9BB4-6FB3A18F2E76}" destId="{C85E7539-745D-4A9B-AC5B-C0B4511F2DB4}" srcOrd="0" destOrd="0" presId="urn:microsoft.com/office/officeart/2009/3/layout/SpiralPicture"/>
    <dgm:cxn modelId="{2A135E8E-9F93-4B37-BC13-6B26A978E2AD}" type="presOf" srcId="{4FA6ABAF-AFBF-48B8-A411-2517F49AEF51}" destId="{5FA40C4E-6E24-4217-A039-53780F50E4E3}" srcOrd="0" destOrd="0" presId="urn:microsoft.com/office/officeart/2009/3/layout/SpiralPicture"/>
    <dgm:cxn modelId="{4E75EBA6-ACBE-4294-B035-09184060894F}" srcId="{2D2C7D75-1DC2-4946-A490-19FA06DD95E2}" destId="{681BD0A2-D402-4658-A682-173CA801D9EF}" srcOrd="0" destOrd="0" parTransId="{599937B8-B648-4712-997B-FBAFC0182649}" sibTransId="{C973E573-63F5-410E-9921-02AADF590B49}"/>
    <dgm:cxn modelId="{A93DCF92-08F8-4B9A-85E5-05C48F97B325}" type="presOf" srcId="{4C2F3E10-7F8F-47E1-B542-7C15AC1D8D21}" destId="{89013A4F-90C7-4EDE-89E6-8C7862CC5192}" srcOrd="0" destOrd="0" presId="urn:microsoft.com/office/officeart/2009/3/layout/SpiralPicture"/>
    <dgm:cxn modelId="{CFA6E518-5724-45DA-BE63-7EB22E464327}" type="presOf" srcId="{9367D9BF-2C77-4A01-A018-D247D4411656}" destId="{69FB98CD-EE96-42D5-97B1-404DD8193983}" srcOrd="0" destOrd="0" presId="urn:microsoft.com/office/officeart/2009/3/layout/SpiralPicture"/>
    <dgm:cxn modelId="{25F2504F-16E3-489B-82AA-CF55626C748F}" srcId="{2D2C7D75-1DC2-4946-A490-19FA06DD95E2}" destId="{F52D49DB-39AF-49D6-9015-5AB0CAAFFCF0}" srcOrd="2" destOrd="0" parTransId="{3CA9967A-D3D2-4384-AA85-6CE6A2BFA2A7}" sibTransId="{4FA6ABAF-AFBF-48B8-A411-2517F49AEF51}"/>
    <dgm:cxn modelId="{69CF562E-E5E8-44C2-A2A6-CB3482F638F6}" srcId="{2D2C7D75-1DC2-4946-A490-19FA06DD95E2}" destId="{EAC73C96-6FBC-4796-8836-86854588E60A}" srcOrd="1" destOrd="0" parTransId="{5DCEFFA6-3871-45DC-BAD4-655E6B38B844}" sibTransId="{9367D9BF-2C77-4A01-A018-D247D4411656}"/>
    <dgm:cxn modelId="{83E758EB-2703-46F2-AAFE-5EC7F54B2F2E}" type="presParOf" srcId="{635A0BD2-391E-4D31-A561-379745E46BF5}" destId="{CA2C9A87-244A-42E4-BCE2-DF0BEC66078B}" srcOrd="0" destOrd="0" presId="urn:microsoft.com/office/officeart/2009/3/layout/SpiralPicture"/>
    <dgm:cxn modelId="{2DCE1270-CB02-4779-8B98-6D91A67B1497}" type="presParOf" srcId="{CA2C9A87-244A-42E4-BCE2-DF0BEC66078B}" destId="{78E91196-BAEC-4442-95CB-BDB85DF96231}" srcOrd="0" destOrd="0" presId="urn:microsoft.com/office/officeart/2009/3/layout/SpiralPicture"/>
    <dgm:cxn modelId="{0C25B2FA-0CE9-44F7-ABB3-F7DF11123E06}" type="presParOf" srcId="{CA2C9A87-244A-42E4-BCE2-DF0BEC66078B}" destId="{8CAF4A50-7953-4980-B873-5718D8603A3E}" srcOrd="1" destOrd="0" presId="urn:microsoft.com/office/officeart/2009/3/layout/SpiralPicture"/>
    <dgm:cxn modelId="{B92C9803-1A73-4E1B-B03E-6E390AF3F220}" type="presParOf" srcId="{CA2C9A87-244A-42E4-BCE2-DF0BEC66078B}" destId="{B57B59FE-2F61-4A01-8DF4-1EEB4CA42DAB}" srcOrd="2" destOrd="0" presId="urn:microsoft.com/office/officeart/2009/3/layout/SpiralPicture"/>
    <dgm:cxn modelId="{3AFD1375-E827-4D56-A6AF-EB9046E1B991}" type="presParOf" srcId="{B57B59FE-2F61-4A01-8DF4-1EEB4CA42DAB}" destId="{D8D7019C-6E71-4951-92DF-21A388B4798C}" srcOrd="0" destOrd="0" presId="urn:microsoft.com/office/officeart/2009/3/layout/SpiralPicture"/>
    <dgm:cxn modelId="{2834F3BF-B7B1-496F-AE75-A583DCA27D93}" type="presParOf" srcId="{CA2C9A87-244A-42E4-BCE2-DF0BEC66078B}" destId="{F7A0D95F-9BD9-4864-AE94-5553A8C7213C}" srcOrd="3" destOrd="0" presId="urn:microsoft.com/office/officeart/2009/3/layout/SpiralPicture"/>
    <dgm:cxn modelId="{64C0CA0A-EDC6-4ED0-8AC8-C76F96F210ED}" type="presParOf" srcId="{F7A0D95F-9BD9-4864-AE94-5553A8C7213C}" destId="{1C3BB1EC-65F0-4C77-B14E-44E90FEFEFBC}" srcOrd="0" destOrd="0" presId="urn:microsoft.com/office/officeart/2009/3/layout/SpiralPicture"/>
    <dgm:cxn modelId="{2822283F-BC90-4C0E-80E1-B1A4AC95110C}" type="presParOf" srcId="{CA2C9A87-244A-42E4-BCE2-DF0BEC66078B}" destId="{FAD691FB-36C4-450E-A912-3A4FE5DED656}" srcOrd="4" destOrd="0" presId="urn:microsoft.com/office/officeart/2009/3/layout/SpiralPicture"/>
    <dgm:cxn modelId="{2C515723-1125-4E39-8C6D-B65203C3CCF9}" type="presParOf" srcId="{FAD691FB-36C4-450E-A912-3A4FE5DED656}" destId="{69FB98CD-EE96-42D5-97B1-404DD8193983}" srcOrd="0" destOrd="0" presId="urn:microsoft.com/office/officeart/2009/3/layout/SpiralPicture"/>
    <dgm:cxn modelId="{ADA1540F-9D5A-4E35-B345-487FAF4FCFA8}" type="presParOf" srcId="{CA2C9A87-244A-42E4-BCE2-DF0BEC66078B}" destId="{329CEE40-3678-4D46-9BC3-A69D529B4F98}" srcOrd="5" destOrd="0" presId="urn:microsoft.com/office/officeart/2009/3/layout/SpiralPicture"/>
    <dgm:cxn modelId="{E9D86DC7-40E4-4C1B-8B4D-050D79A71A6E}" type="presParOf" srcId="{329CEE40-3678-4D46-9BC3-A69D529B4F98}" destId="{B777099A-234E-422B-9F11-A47A9CB87939}" srcOrd="0" destOrd="0" presId="urn:microsoft.com/office/officeart/2009/3/layout/SpiralPicture"/>
    <dgm:cxn modelId="{448272CB-BC58-422A-81DF-9977EECFE6DA}" type="presParOf" srcId="{329CEE40-3678-4D46-9BC3-A69D529B4F98}" destId="{809C3C1B-EE8A-4223-B557-7F3D9E67F009}" srcOrd="1" destOrd="0" presId="urn:microsoft.com/office/officeart/2009/3/layout/SpiralPicture"/>
    <dgm:cxn modelId="{4CB2789F-9CD1-4F17-B9D7-53D55D754E10}" type="presParOf" srcId="{CA2C9A87-244A-42E4-BCE2-DF0BEC66078B}" destId="{C07C43CF-BDC9-48AA-8EB5-989F2F178323}" srcOrd="6" destOrd="0" presId="urn:microsoft.com/office/officeart/2009/3/layout/SpiralPicture"/>
    <dgm:cxn modelId="{C0E44E76-9D5D-4A8A-8162-45DE8AA70500}" type="presParOf" srcId="{C07C43CF-BDC9-48AA-8EB5-989F2F178323}" destId="{5FA40C4E-6E24-4217-A039-53780F50E4E3}" srcOrd="0" destOrd="0" presId="urn:microsoft.com/office/officeart/2009/3/layout/SpiralPicture"/>
    <dgm:cxn modelId="{58961F4F-FF63-466A-91E0-72D373DFF8F4}" type="presParOf" srcId="{CA2C9A87-244A-42E4-BCE2-DF0BEC66078B}" destId="{EC1500C0-A49F-4E6A-B9E0-423E2242436F}" srcOrd="7" destOrd="0" presId="urn:microsoft.com/office/officeart/2009/3/layout/SpiralPicture"/>
    <dgm:cxn modelId="{B567CD36-8755-456C-A72A-D8D2255A5A32}" type="presParOf" srcId="{EC1500C0-A49F-4E6A-B9E0-423E2242436F}" destId="{F6D61FFC-3D0C-4895-873C-C6657F701914}" srcOrd="0" destOrd="0" presId="urn:microsoft.com/office/officeart/2009/3/layout/SpiralPicture"/>
    <dgm:cxn modelId="{C2C39194-4F63-4F68-8F09-F7EECFF45488}" type="presParOf" srcId="{EC1500C0-A49F-4E6A-B9E0-423E2242436F}" destId="{F5A2BC64-A686-49FF-AE46-239B733FD15F}" srcOrd="1" destOrd="0" presId="urn:microsoft.com/office/officeart/2009/3/layout/SpiralPicture"/>
    <dgm:cxn modelId="{93D52305-6B30-4DA6-897F-8E7C447D0E8C}" type="presParOf" srcId="{EC1500C0-A49F-4E6A-B9E0-423E2242436F}" destId="{849A2FBC-6342-4CEB-B9B2-41B9518B47F4}" srcOrd="2" destOrd="0" presId="urn:microsoft.com/office/officeart/2009/3/layout/SpiralPicture"/>
    <dgm:cxn modelId="{609B4070-36BB-4F73-B051-936C5B8928BE}" type="presParOf" srcId="{CA2C9A87-244A-42E4-BCE2-DF0BEC66078B}" destId="{1368CDE8-B966-4B75-954B-0A82F735956A}" srcOrd="8" destOrd="0" presId="urn:microsoft.com/office/officeart/2009/3/layout/SpiralPicture"/>
    <dgm:cxn modelId="{5E853971-DCE2-4262-8392-6C898DBF584E}" type="presParOf" srcId="{1368CDE8-B966-4B75-954B-0A82F735956A}" destId="{937BBE05-0E68-470A-849A-15C7BAA8E2E5}" srcOrd="0" destOrd="0" presId="urn:microsoft.com/office/officeart/2009/3/layout/SpiralPicture"/>
    <dgm:cxn modelId="{B6FE69B7-929B-4C6B-9ED1-2354F07AF631}" type="presParOf" srcId="{CA2C9A87-244A-42E4-BCE2-DF0BEC66078B}" destId="{D2CC67B6-A31E-499E-BA9A-C63C7D3A5591}" srcOrd="9" destOrd="0" presId="urn:microsoft.com/office/officeart/2009/3/layout/SpiralPicture"/>
    <dgm:cxn modelId="{C3BABCA3-8140-4727-911A-F0BC789B89AC}" type="presParOf" srcId="{D2CC67B6-A31E-499E-BA9A-C63C7D3A5591}" destId="{65AD0661-E0DD-4FF1-839E-A925E24CCDB1}" srcOrd="0" destOrd="0" presId="urn:microsoft.com/office/officeart/2009/3/layout/SpiralPicture"/>
    <dgm:cxn modelId="{42F2FE4F-2D28-4182-8F3E-2F713ECE2E10}" type="presParOf" srcId="{D2CC67B6-A31E-499E-BA9A-C63C7D3A5591}" destId="{2AEA7AAD-D61B-4954-80D1-8761EA76512D}" srcOrd="1" destOrd="0" presId="urn:microsoft.com/office/officeart/2009/3/layout/SpiralPicture"/>
    <dgm:cxn modelId="{7E830FCA-479C-4FA7-840F-2F5F4277BF6B}" type="presParOf" srcId="{D2CC67B6-A31E-499E-BA9A-C63C7D3A5591}" destId="{A5A3C350-60E3-4913-B8C8-6AA4B9CE2D1A}" srcOrd="2" destOrd="0" presId="urn:microsoft.com/office/officeart/2009/3/layout/SpiralPicture"/>
    <dgm:cxn modelId="{2921311E-4F1D-48EF-9812-48D74EA8DD1E}" type="presParOf" srcId="{D2CC67B6-A31E-499E-BA9A-C63C7D3A5591}" destId="{BBB05C1E-2742-4476-8D81-34ACA721BEA6}" srcOrd="3" destOrd="0" presId="urn:microsoft.com/office/officeart/2009/3/layout/SpiralPicture"/>
    <dgm:cxn modelId="{7EFAC399-B891-4B94-AFA7-FBE1F2C18A45}" type="presParOf" srcId="{CA2C9A87-244A-42E4-BCE2-DF0BEC66078B}" destId="{2012568A-E423-40C2-8BEF-1BD99A7744F1}" srcOrd="10" destOrd="0" presId="urn:microsoft.com/office/officeart/2009/3/layout/SpiralPicture"/>
    <dgm:cxn modelId="{646201BE-6ACF-4372-9E5C-28F6FB1714D5}" type="presParOf" srcId="{2012568A-E423-40C2-8BEF-1BD99A7744F1}" destId="{C85E7539-745D-4A9B-AC5B-C0B4511F2DB4}" srcOrd="0" destOrd="0" presId="urn:microsoft.com/office/officeart/2009/3/layout/SpiralPicture"/>
    <dgm:cxn modelId="{F93B66FE-567D-48BA-837F-3CAAD690B424}" type="presParOf" srcId="{CA2C9A87-244A-42E4-BCE2-DF0BEC66078B}" destId="{1999B1B2-7912-4B63-AD69-A1451890BA4D}" srcOrd="11" destOrd="0" presId="urn:microsoft.com/office/officeart/2009/3/layout/SpiralPicture"/>
    <dgm:cxn modelId="{2EC787F0-68AF-4651-BBCF-2719867BD48E}" type="presParOf" srcId="{1999B1B2-7912-4B63-AD69-A1451890BA4D}" destId="{48FF0F0F-4D26-4C5A-8B35-8499104BC62E}" srcOrd="0" destOrd="0" presId="urn:microsoft.com/office/officeart/2009/3/layout/SpiralPicture"/>
    <dgm:cxn modelId="{920672F8-40B7-4853-9E3A-0052FF890D51}" type="presParOf" srcId="{1999B1B2-7912-4B63-AD69-A1451890BA4D}" destId="{D7B901DF-D496-4FFC-8CFF-564EABB76E0B}" srcOrd="1" destOrd="0" presId="urn:microsoft.com/office/officeart/2009/3/layout/SpiralPicture"/>
    <dgm:cxn modelId="{3BDBBEDF-BD3B-4194-AE4F-DE04A0063861}" type="presParOf" srcId="{1999B1B2-7912-4B63-AD69-A1451890BA4D}" destId="{1F59C2EA-573F-4870-BC50-58CD1DB968F9}" srcOrd="2" destOrd="0" presId="urn:microsoft.com/office/officeart/2009/3/layout/SpiralPicture"/>
    <dgm:cxn modelId="{83321B66-28F5-401B-9DCF-30414A0CB78B}" type="presParOf" srcId="{1999B1B2-7912-4B63-AD69-A1451890BA4D}" destId="{0A35C6A9-F907-4DE8-B70D-8B5D4EEA44E2}" srcOrd="3" destOrd="0" presId="urn:microsoft.com/office/officeart/2009/3/layout/SpiralPicture"/>
    <dgm:cxn modelId="{482CD62F-E5CF-453E-BF2A-7E02669C964C}" type="presParOf" srcId="{1999B1B2-7912-4B63-AD69-A1451890BA4D}" destId="{D20622CE-223B-4750-9646-56FFDF3E21A4}" srcOrd="4" destOrd="0" presId="urn:microsoft.com/office/officeart/2009/3/layout/SpiralPicture"/>
    <dgm:cxn modelId="{E060047D-84FC-4472-A1C4-BA54718527DA}" type="presParOf" srcId="{635A0BD2-391E-4D31-A561-379745E46BF5}" destId="{BFF36F5F-97BF-46F2-86E6-D643EBEA211B}" srcOrd="1" destOrd="0" presId="urn:microsoft.com/office/officeart/2009/3/layout/SpiralPicture"/>
    <dgm:cxn modelId="{2BFD23B3-BEA1-427C-88F3-C5334366FA99}" type="presParOf" srcId="{BFF36F5F-97BF-46F2-86E6-D643EBEA211B}" destId="{DA8347C9-752E-4D81-9A29-3EC802CE61FA}" srcOrd="0" destOrd="0" presId="urn:microsoft.com/office/officeart/2009/3/layout/SpiralPicture"/>
    <dgm:cxn modelId="{AC6DD1C3-BFFD-4F7C-911C-7890C4BE8B6F}" type="presParOf" srcId="{DA8347C9-752E-4D81-9A29-3EC802CE61FA}" destId="{79FF6128-2217-4A11-B9C3-C1DD56F65C5F}" srcOrd="0" destOrd="0" presId="urn:microsoft.com/office/officeart/2009/3/layout/SpiralPicture"/>
    <dgm:cxn modelId="{AD258FDB-447C-40F6-8453-2CA7CCCA6264}" type="presParOf" srcId="{BFF36F5F-97BF-46F2-86E6-D643EBEA211B}" destId="{A5129203-496F-43D8-8F44-D35A329D1BF8}" srcOrd="1" destOrd="0" presId="urn:microsoft.com/office/officeart/2009/3/layout/SpiralPicture"/>
    <dgm:cxn modelId="{E85662E0-873F-448F-9DA9-F0566F5B5763}" type="presParOf" srcId="{BFF36F5F-97BF-46F2-86E6-D643EBEA211B}" destId="{488A1E55-A6D4-4CBE-ACD6-5603C8781430}" srcOrd="2" destOrd="0" presId="urn:microsoft.com/office/officeart/2009/3/layout/SpiralPicture"/>
    <dgm:cxn modelId="{F6B44614-BE8C-4FFD-872F-B33BDAE5923D}" type="presParOf" srcId="{488A1E55-A6D4-4CBE-ACD6-5603C8781430}" destId="{1A310DD9-6D75-448E-B99C-C9DB5C9770E9}" srcOrd="0" destOrd="0" presId="urn:microsoft.com/office/officeart/2009/3/layout/SpiralPicture"/>
    <dgm:cxn modelId="{5AD43C46-A1BF-4F96-B83E-B5D9D4B9DC57}" type="presParOf" srcId="{488A1E55-A6D4-4CBE-ACD6-5603C8781430}" destId="{44F6DEEC-4368-4119-B0E0-E457D274DF6B}" srcOrd="1" destOrd="0" presId="urn:microsoft.com/office/officeart/2009/3/layout/SpiralPicture"/>
    <dgm:cxn modelId="{5C753969-9A90-4969-AB03-2D8280463765}" type="presParOf" srcId="{BFF36F5F-97BF-46F2-86E6-D643EBEA211B}" destId="{9D99A920-9F2B-45A6-9E99-A22038E33EEF}" srcOrd="3" destOrd="0" presId="urn:microsoft.com/office/officeart/2009/3/layout/SpiralPicture"/>
    <dgm:cxn modelId="{C295BF8A-BF70-4A92-9192-0A939494527E}" type="presParOf" srcId="{BFF36F5F-97BF-46F2-86E6-D643EBEA211B}" destId="{94AB743A-ACE6-47F7-A1B1-D13A247B5E7F}" srcOrd="4" destOrd="0" presId="urn:microsoft.com/office/officeart/2009/3/layout/SpiralPicture"/>
    <dgm:cxn modelId="{B4681F6A-C0DF-40EA-9D33-AA47BC59C9F3}" type="presParOf" srcId="{94AB743A-ACE6-47F7-A1B1-D13A247B5E7F}" destId="{9B9810A1-A9B8-4AD5-919C-6D5E279A4AC9}" srcOrd="0" destOrd="0" presId="urn:microsoft.com/office/officeart/2009/3/layout/SpiralPicture"/>
    <dgm:cxn modelId="{773B8122-619E-4990-9DDC-93292822B7A7}" type="presParOf" srcId="{94AB743A-ACE6-47F7-A1B1-D13A247B5E7F}" destId="{0DF1D96E-E887-429B-AA7C-A3CF7AD36C2C}" srcOrd="1" destOrd="0" presId="urn:microsoft.com/office/officeart/2009/3/layout/SpiralPicture"/>
    <dgm:cxn modelId="{8E75283D-6668-4EF0-96F8-6FE4AEB35929}" type="presParOf" srcId="{94AB743A-ACE6-47F7-A1B1-D13A247B5E7F}" destId="{14AD6175-F816-4EA9-AC12-B9A90CF672CE}" srcOrd="2" destOrd="0" presId="urn:microsoft.com/office/officeart/2009/3/layout/SpiralPicture"/>
    <dgm:cxn modelId="{D4DB0138-A1F3-46C1-B09A-20D33AEABA0B}" type="presParOf" srcId="{BFF36F5F-97BF-46F2-86E6-D643EBEA211B}" destId="{FE4A478A-5BF0-4E39-A7B3-B5D4B9C9A599}" srcOrd="5" destOrd="0" presId="urn:microsoft.com/office/officeart/2009/3/layout/SpiralPicture"/>
    <dgm:cxn modelId="{6F891470-075E-460F-9632-5C8F08B37EAD}" type="presParOf" srcId="{BFF36F5F-97BF-46F2-86E6-D643EBEA211B}" destId="{B0E3F78B-80D2-476C-A6CA-B651BFBD9EC1}" srcOrd="6" destOrd="0" presId="urn:microsoft.com/office/officeart/2009/3/layout/SpiralPicture"/>
    <dgm:cxn modelId="{36BBDB37-0333-4437-866F-CAC090F7AEBB}" type="presParOf" srcId="{B0E3F78B-80D2-476C-A6CA-B651BFBD9EC1}" destId="{E9C57BFB-26BA-4202-8B12-B3EDB539D382}" srcOrd="0" destOrd="0" presId="urn:microsoft.com/office/officeart/2009/3/layout/SpiralPicture"/>
    <dgm:cxn modelId="{850238C3-09C4-427D-A194-E3AB53C52190}" type="presParOf" srcId="{B0E3F78B-80D2-476C-A6CA-B651BFBD9EC1}" destId="{361E9282-8ECF-4815-B5EB-3462CAFF2603}" srcOrd="1" destOrd="0" presId="urn:microsoft.com/office/officeart/2009/3/layout/SpiralPicture"/>
    <dgm:cxn modelId="{5D11D308-4FE2-4F2F-AA30-FF027E594974}" type="presParOf" srcId="{B0E3F78B-80D2-476C-A6CA-B651BFBD9EC1}" destId="{DFBCE595-947F-4054-B9F9-3DC5EEE65838}" srcOrd="2" destOrd="0" presId="urn:microsoft.com/office/officeart/2009/3/layout/SpiralPicture"/>
    <dgm:cxn modelId="{0529F959-228F-46E3-A6F9-4989720933DB}" type="presParOf" srcId="{B0E3F78B-80D2-476C-A6CA-B651BFBD9EC1}" destId="{A6EF80E2-3662-427C-824A-5FE83796E47E}" srcOrd="3" destOrd="0" presId="urn:microsoft.com/office/officeart/2009/3/layout/SpiralPicture"/>
    <dgm:cxn modelId="{ABF74765-8656-4A58-A7B3-D9937F2D195B}" type="presParOf" srcId="{BFF36F5F-97BF-46F2-86E6-D643EBEA211B}" destId="{47F6F107-6768-49B7-AED8-8D58FE95AF17}" srcOrd="7" destOrd="0" presId="urn:microsoft.com/office/officeart/2009/3/layout/SpiralPicture"/>
    <dgm:cxn modelId="{482A20F4-0201-4627-B929-A3E8849057AD}" type="presParOf" srcId="{BFF36F5F-97BF-46F2-86E6-D643EBEA211B}" destId="{5215CB75-F16F-4068-8563-A8362FCDE18E}" srcOrd="8" destOrd="0" presId="urn:microsoft.com/office/officeart/2009/3/layout/SpiralPicture"/>
    <dgm:cxn modelId="{6871FF20-FE04-4227-B515-4906A442DB5A}" type="presParOf" srcId="{5215CB75-F16F-4068-8563-A8362FCDE18E}" destId="{59344AE8-CE35-4640-8AD5-CC39449A5DA5}" srcOrd="0" destOrd="0" presId="urn:microsoft.com/office/officeart/2009/3/layout/SpiralPicture"/>
    <dgm:cxn modelId="{BF15AE61-4B5C-4AD6-AD80-CED2025BDE9F}" type="presParOf" srcId="{5215CB75-F16F-4068-8563-A8362FCDE18E}" destId="{5FA9E591-BDC6-4FCD-A442-8E3549D94B30}" srcOrd="1" destOrd="0" presId="urn:microsoft.com/office/officeart/2009/3/layout/SpiralPicture"/>
    <dgm:cxn modelId="{147A127B-0080-4EEA-8EF5-095BF14C623D}" type="presParOf" srcId="{5215CB75-F16F-4068-8563-A8362FCDE18E}" destId="{F932F18D-AFD5-4E26-9C35-5E478977CF7C}" srcOrd="2" destOrd="0" presId="urn:microsoft.com/office/officeart/2009/3/layout/SpiralPicture"/>
    <dgm:cxn modelId="{FCC17168-D38E-4507-A22A-7ACE1DDA42E2}" type="presParOf" srcId="{5215CB75-F16F-4068-8563-A8362FCDE18E}" destId="{ADEB197D-9BE3-4F0A-AFDF-02CC64D22DA4}" srcOrd="3" destOrd="0" presId="urn:microsoft.com/office/officeart/2009/3/layout/SpiralPicture"/>
    <dgm:cxn modelId="{95544F8F-AF3D-467A-AB6C-863F7397DD9E}" type="presParOf" srcId="{5215CB75-F16F-4068-8563-A8362FCDE18E}" destId="{BDC6F32D-08F9-4EF3-ADB4-38990C348A11}" srcOrd="4" destOrd="0" presId="urn:microsoft.com/office/officeart/2009/3/layout/SpiralPicture"/>
    <dgm:cxn modelId="{F7651C02-CDB2-44B7-99B9-0148D0C557F7}" type="presParOf" srcId="{BFF36F5F-97BF-46F2-86E6-D643EBEA211B}" destId="{89013A4F-90C7-4EDE-89E6-8C7862CC5192}" srcOrd="9" destOrd="0" presId="urn:microsoft.com/office/officeart/2009/3/layout/SpiralPictur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8E6719-CD7B-4339-B359-50BA305A65F2}">
      <dsp:nvSpPr>
        <dsp:cNvPr id="0" name=""/>
        <dsp:cNvSpPr/>
      </dsp:nvSpPr>
      <dsp:spPr>
        <a:xfrm>
          <a:off x="324005" y="0"/>
          <a:ext cx="5833853" cy="6863356"/>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5D303F28-B6CB-4CBB-81A8-80ABC05A84AE}">
      <dsp:nvSpPr>
        <dsp:cNvPr id="0" name=""/>
        <dsp:cNvSpPr/>
      </dsp:nvSpPr>
      <dsp:spPr>
        <a:xfrm>
          <a:off x="298569" y="764774"/>
          <a:ext cx="5250467" cy="4461181"/>
        </a:xfrm>
        <a:prstGeom prst="rect">
          <a:avLst/>
        </a:prstGeom>
        <a:blipFill>
          <a:blip xmlns:r="http://schemas.openxmlformats.org/officeDocument/2006/relationships" r:embed="rId1"/>
          <a:srcRect/>
          <a:stretch>
            <a:fillRect t="-4000" b="-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16129F7-169D-4740-8CF6-2E2A9F715CDA}">
      <dsp:nvSpPr>
        <dsp:cNvPr id="0" name=""/>
        <dsp:cNvSpPr/>
      </dsp:nvSpPr>
      <dsp:spPr>
        <a:xfrm>
          <a:off x="298569" y="5225955"/>
          <a:ext cx="5250467" cy="18531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ru-RU" sz="1800" b="1" i="1" kern="1200" dirty="0">
              <a:solidFill>
                <a:schemeClr val="tx1"/>
              </a:solidFill>
            </a:rPr>
            <a:t>В дни Новогодних и Рождественских праздников </a:t>
          </a:r>
          <a:r>
            <a:rPr lang="ru-RU" sz="1800" b="1" i="1" kern="1200" dirty="0" smtClean="0">
              <a:solidFill>
                <a:schemeClr val="tx1"/>
              </a:solidFill>
            </a:rPr>
            <a:t>актив клуба совместно с ГУ МЧС России по Московской области организовал посещение музея Пожарного дела Богородска-Ногинска.</a:t>
          </a:r>
          <a:endParaRPr lang="ru-RU" sz="1800" kern="1200" dirty="0"/>
        </a:p>
      </dsp:txBody>
      <dsp:txXfrm>
        <a:off x="298569" y="5225955"/>
        <a:ext cx="5250467" cy="1853106"/>
      </dsp:txXfrm>
    </dsp:sp>
    <dsp:sp modelId="{39A46BCB-43F9-4CB5-A7FA-5B6017FFDF81}">
      <dsp:nvSpPr>
        <dsp:cNvPr id="0" name=""/>
        <dsp:cNvSpPr/>
      </dsp:nvSpPr>
      <dsp:spPr>
        <a:xfrm>
          <a:off x="6967746" y="0"/>
          <a:ext cx="5833853" cy="6863356"/>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571236B1-9532-4A1E-9016-86D223E4317D}">
      <dsp:nvSpPr>
        <dsp:cNvPr id="0" name=""/>
        <dsp:cNvSpPr/>
      </dsp:nvSpPr>
      <dsp:spPr>
        <a:xfrm>
          <a:off x="7252562" y="764774"/>
          <a:ext cx="5250467" cy="4461181"/>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1000" b="-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52D52C6-CDB7-4409-BF3B-944E235E12B5}">
      <dsp:nvSpPr>
        <dsp:cNvPr id="0" name=""/>
        <dsp:cNvSpPr/>
      </dsp:nvSpPr>
      <dsp:spPr>
        <a:xfrm>
          <a:off x="7193914" y="5569669"/>
          <a:ext cx="5250467" cy="18531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ru-RU" sz="1800" b="1" i="1" kern="1200" dirty="0" smtClean="0"/>
            <a:t>Активисты клуба проводили </a:t>
          </a:r>
          <a:r>
            <a:rPr lang="ru-RU" sz="1800" b="1" i="1" kern="1200" dirty="0"/>
            <a:t>интересные экскурсии. До </a:t>
          </a:r>
          <a:r>
            <a:rPr lang="ru-RU" sz="1800" b="1" i="1" kern="1200" dirty="0" smtClean="0"/>
            <a:t>посетителей </a:t>
          </a:r>
          <a:r>
            <a:rPr lang="ru-RU" sz="1800" b="1" i="1" kern="1200" dirty="0"/>
            <a:t>была доведена </a:t>
          </a:r>
          <a:r>
            <a:rPr lang="ru-RU" sz="1800" b="1" i="1" kern="1200" dirty="0" smtClean="0"/>
            <a:t>информация по истории </a:t>
          </a:r>
          <a:r>
            <a:rPr lang="ru-RU" sz="1800" b="1" i="1" kern="1200" dirty="0"/>
            <a:t>создания пожарной охраны и противопожарной службы Ногинского района. Также, в процессе проведения экскурсии, особое внимание уделялось соблюдению мер пожарной безопасности в зимний период.</a:t>
          </a:r>
          <a:br>
            <a:rPr lang="ru-RU" sz="1800" b="1" i="1" kern="1200" dirty="0"/>
          </a:br>
          <a:r>
            <a:rPr lang="ru-RU" sz="1800" b="1" i="1" kern="1200" dirty="0" smtClean="0"/>
            <a:t>В период Новогодних праздников на </a:t>
          </a:r>
          <a:r>
            <a:rPr lang="ru-RU" sz="1800" b="1" i="1" kern="1200" dirty="0"/>
            <a:t>площади возле музея </a:t>
          </a:r>
          <a:r>
            <a:rPr lang="ru-RU" sz="1800" b="1" i="1" kern="1200" dirty="0" smtClean="0"/>
            <a:t>работает «полевая кухня».</a:t>
          </a:r>
          <a:r>
            <a:rPr lang="ru-RU" sz="1400" b="0" i="0" kern="1200" dirty="0"/>
            <a:t> </a:t>
          </a:r>
          <a:endParaRPr lang="ru-RU" sz="1400" kern="1200" dirty="0"/>
        </a:p>
      </dsp:txBody>
      <dsp:txXfrm>
        <a:off x="7193914" y="5569669"/>
        <a:ext cx="5250467" cy="18531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AD55CD-5C1E-48BF-ACC7-A84A21061F69}">
      <dsp:nvSpPr>
        <dsp:cNvPr id="0" name=""/>
        <dsp:cNvSpPr/>
      </dsp:nvSpPr>
      <dsp:spPr>
        <a:xfrm>
          <a:off x="1366042" y="0"/>
          <a:ext cx="6181286" cy="6181286"/>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A1B7E13-9946-4C43-959F-97C76A9FC4C5}">
      <dsp:nvSpPr>
        <dsp:cNvPr id="0" name=""/>
        <dsp:cNvSpPr/>
      </dsp:nvSpPr>
      <dsp:spPr>
        <a:xfrm>
          <a:off x="7334639" y="5968597"/>
          <a:ext cx="106344" cy="10634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8F1AD38-4500-4B80-BCC4-D89BE43C5DC9}">
      <dsp:nvSpPr>
        <dsp:cNvPr id="0" name=""/>
        <dsp:cNvSpPr/>
      </dsp:nvSpPr>
      <dsp:spPr>
        <a:xfrm>
          <a:off x="7677335" y="0"/>
          <a:ext cx="3758222" cy="3758222"/>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44DF78-BFED-4A6E-BC22-71C5F8D2146A}">
      <dsp:nvSpPr>
        <dsp:cNvPr id="0" name=""/>
        <dsp:cNvSpPr/>
      </dsp:nvSpPr>
      <dsp:spPr>
        <a:xfrm>
          <a:off x="11063351" y="3545532"/>
          <a:ext cx="106344" cy="10634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DA4C7B6-8315-4072-9361-0C546AF7237E}">
      <dsp:nvSpPr>
        <dsp:cNvPr id="0" name=""/>
        <dsp:cNvSpPr/>
      </dsp:nvSpPr>
      <dsp:spPr>
        <a:xfrm>
          <a:off x="11222868" y="3545532"/>
          <a:ext cx="106344" cy="10634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746BDC6-EBEA-4083-A71A-74FB65F21129}">
      <dsp:nvSpPr>
        <dsp:cNvPr id="0" name=""/>
        <dsp:cNvSpPr/>
      </dsp:nvSpPr>
      <dsp:spPr>
        <a:xfrm>
          <a:off x="9142300" y="3888029"/>
          <a:ext cx="2293257" cy="2293257"/>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76D901-FF92-4B96-AD2A-96D61C41F019}">
      <dsp:nvSpPr>
        <dsp:cNvPr id="0" name=""/>
        <dsp:cNvSpPr/>
      </dsp:nvSpPr>
      <dsp:spPr>
        <a:xfrm>
          <a:off x="10983592" y="5968597"/>
          <a:ext cx="106344" cy="10634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6AE591B-06A5-4855-B85B-15E45F4B854B}">
      <dsp:nvSpPr>
        <dsp:cNvPr id="0" name=""/>
        <dsp:cNvSpPr/>
      </dsp:nvSpPr>
      <dsp:spPr>
        <a:xfrm>
          <a:off x="11103230" y="5848959"/>
          <a:ext cx="106344" cy="10634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456B5B0-8899-419C-8DE7-FAC63F7C4193}">
      <dsp:nvSpPr>
        <dsp:cNvPr id="0" name=""/>
        <dsp:cNvSpPr/>
      </dsp:nvSpPr>
      <dsp:spPr>
        <a:xfrm>
          <a:off x="11222868" y="5729321"/>
          <a:ext cx="106344" cy="10634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7A239D3-C070-4E33-8A10-FB611D2D4C6D}">
      <dsp:nvSpPr>
        <dsp:cNvPr id="0" name=""/>
        <dsp:cNvSpPr/>
      </dsp:nvSpPr>
      <dsp:spPr>
        <a:xfrm>
          <a:off x="7677335" y="4846128"/>
          <a:ext cx="1335157" cy="1335157"/>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25000" r="-25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BB7CA0-FAF4-47F2-9139-EB6E6FA5D36D}">
      <dsp:nvSpPr>
        <dsp:cNvPr id="0" name=""/>
        <dsp:cNvSpPr/>
      </dsp:nvSpPr>
      <dsp:spPr>
        <a:xfrm>
          <a:off x="8640286" y="5809080"/>
          <a:ext cx="106344" cy="10634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DF7ED7B-5C9C-49FE-AE30-66FC499F0C1A}">
      <dsp:nvSpPr>
        <dsp:cNvPr id="0" name=""/>
        <dsp:cNvSpPr/>
      </dsp:nvSpPr>
      <dsp:spPr>
        <a:xfrm>
          <a:off x="8799803" y="5809080"/>
          <a:ext cx="106344" cy="10634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C42693B-EE31-46A5-9F9E-43234A639890}">
      <dsp:nvSpPr>
        <dsp:cNvPr id="0" name=""/>
        <dsp:cNvSpPr/>
      </dsp:nvSpPr>
      <dsp:spPr>
        <a:xfrm>
          <a:off x="8640286" y="5968597"/>
          <a:ext cx="106344" cy="10634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7A02F4B-6650-4C36-AAC7-8B2E19D4951A}">
      <dsp:nvSpPr>
        <dsp:cNvPr id="0" name=""/>
        <dsp:cNvSpPr/>
      </dsp:nvSpPr>
      <dsp:spPr>
        <a:xfrm>
          <a:off x="8799803" y="5968597"/>
          <a:ext cx="106344" cy="10634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293B112-319E-46EB-9166-5FE59B3A5EDF}">
      <dsp:nvSpPr>
        <dsp:cNvPr id="0" name=""/>
        <dsp:cNvSpPr/>
      </dsp:nvSpPr>
      <dsp:spPr>
        <a:xfrm>
          <a:off x="7677335" y="3888029"/>
          <a:ext cx="1335157" cy="822111"/>
        </a:xfrm>
        <a:prstGeom prst="rect">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t="-4000" b="-4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6C9B490-4C30-42B6-8F94-10F9E9067BC7}">
      <dsp:nvSpPr>
        <dsp:cNvPr id="0" name=""/>
        <dsp:cNvSpPr/>
      </dsp:nvSpPr>
      <dsp:spPr>
        <a:xfrm>
          <a:off x="8560528" y="4497451"/>
          <a:ext cx="106344" cy="10634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6AEB122-88A5-4966-A09C-5DD91B5FC259}">
      <dsp:nvSpPr>
        <dsp:cNvPr id="0" name=""/>
        <dsp:cNvSpPr/>
      </dsp:nvSpPr>
      <dsp:spPr>
        <a:xfrm>
          <a:off x="8680166" y="4377813"/>
          <a:ext cx="106344" cy="10634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EB24ABF-CD8D-4680-BE8C-D637D3E19BFD}">
      <dsp:nvSpPr>
        <dsp:cNvPr id="0" name=""/>
        <dsp:cNvSpPr/>
      </dsp:nvSpPr>
      <dsp:spPr>
        <a:xfrm>
          <a:off x="8799803" y="4258175"/>
          <a:ext cx="106344" cy="10634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BBF81D8-F048-46CF-8B0D-149B173245E6}">
      <dsp:nvSpPr>
        <dsp:cNvPr id="0" name=""/>
        <dsp:cNvSpPr/>
      </dsp:nvSpPr>
      <dsp:spPr>
        <a:xfrm>
          <a:off x="8560528" y="4258175"/>
          <a:ext cx="106344" cy="10634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FF9B5D3-E9EB-44ED-9595-76609B1B6FF8}">
      <dsp:nvSpPr>
        <dsp:cNvPr id="0" name=""/>
        <dsp:cNvSpPr/>
      </dsp:nvSpPr>
      <dsp:spPr>
        <a:xfrm>
          <a:off x="8799803" y="4497451"/>
          <a:ext cx="106344" cy="10634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20492F9-57A2-4624-B8A0-D47440EAEA49}">
      <dsp:nvSpPr>
        <dsp:cNvPr id="0" name=""/>
        <dsp:cNvSpPr/>
      </dsp:nvSpPr>
      <dsp:spPr>
        <a:xfrm>
          <a:off x="9663189" y="6360743"/>
          <a:ext cx="105929" cy="10634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12D2C74-5524-4C26-AF3E-D9F450CDF190}">
      <dsp:nvSpPr>
        <dsp:cNvPr id="0" name=""/>
        <dsp:cNvSpPr/>
      </dsp:nvSpPr>
      <dsp:spPr>
        <a:xfrm>
          <a:off x="9769119" y="6181286"/>
          <a:ext cx="89648" cy="4652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12700" rIns="35560" bIns="0" numCol="1" spcCol="1270" anchor="ctr" anchorCtr="0">
          <a:noAutofit/>
        </a:bodyPr>
        <a:lstStyle/>
        <a:p>
          <a:pPr lvl="0" algn="ctr" defTabSz="222250">
            <a:lnSpc>
              <a:spcPct val="90000"/>
            </a:lnSpc>
            <a:spcBef>
              <a:spcPct val="0"/>
            </a:spcBef>
            <a:spcAft>
              <a:spcPct val="35000"/>
            </a:spcAft>
          </a:pPr>
          <a:endParaRPr lang="ru-RU" sz="500" kern="1200"/>
        </a:p>
      </dsp:txBody>
      <dsp:txXfrm>
        <a:off x="9769119" y="6181286"/>
        <a:ext cx="89648" cy="465258"/>
      </dsp:txXfrm>
    </dsp:sp>
    <dsp:sp modelId="{BF32CDC7-8EEA-4AC9-81C7-F62F50ED43B2}">
      <dsp:nvSpPr>
        <dsp:cNvPr id="0" name=""/>
        <dsp:cNvSpPr/>
      </dsp:nvSpPr>
      <dsp:spPr>
        <a:xfrm>
          <a:off x="9858767" y="6360743"/>
          <a:ext cx="105805" cy="10634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F85E8A6-9D9B-4E27-9217-29EEEA7CEEC0}">
      <dsp:nvSpPr>
        <dsp:cNvPr id="0" name=""/>
        <dsp:cNvSpPr/>
      </dsp:nvSpPr>
      <dsp:spPr>
        <a:xfrm>
          <a:off x="10017787" y="6360743"/>
          <a:ext cx="105805" cy="10634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DE9905A-45BE-4986-9D65-65173A0766EB}">
      <dsp:nvSpPr>
        <dsp:cNvPr id="0" name=""/>
        <dsp:cNvSpPr/>
      </dsp:nvSpPr>
      <dsp:spPr>
        <a:xfrm>
          <a:off x="10123592" y="6181286"/>
          <a:ext cx="89648" cy="4652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12700" rIns="35560" bIns="0" numCol="1" spcCol="1270" anchor="ctr" anchorCtr="0">
          <a:noAutofit/>
        </a:bodyPr>
        <a:lstStyle/>
        <a:p>
          <a:pPr lvl="0" algn="ctr" defTabSz="222250">
            <a:lnSpc>
              <a:spcPct val="90000"/>
            </a:lnSpc>
            <a:spcBef>
              <a:spcPct val="0"/>
            </a:spcBef>
            <a:spcAft>
              <a:spcPct val="35000"/>
            </a:spcAft>
          </a:pPr>
          <a:endParaRPr lang="ru-RU" sz="500" kern="1200"/>
        </a:p>
      </dsp:txBody>
      <dsp:txXfrm>
        <a:off x="10123592" y="6181286"/>
        <a:ext cx="89648" cy="465258"/>
      </dsp:txXfrm>
    </dsp:sp>
    <dsp:sp modelId="{23034138-090B-434B-86F0-6287210F87E2}">
      <dsp:nvSpPr>
        <dsp:cNvPr id="0" name=""/>
        <dsp:cNvSpPr/>
      </dsp:nvSpPr>
      <dsp:spPr>
        <a:xfrm>
          <a:off x="10213241" y="6480381"/>
          <a:ext cx="105786" cy="10634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9BCAD6B-2CC7-4C97-BC29-F3EF25AD2123}">
      <dsp:nvSpPr>
        <dsp:cNvPr id="0" name=""/>
        <dsp:cNvSpPr/>
      </dsp:nvSpPr>
      <dsp:spPr>
        <a:xfrm>
          <a:off x="10332484" y="6360743"/>
          <a:ext cx="105786" cy="10634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D618FE6-EA68-45DE-9024-CA0B5568316A}">
      <dsp:nvSpPr>
        <dsp:cNvPr id="0" name=""/>
        <dsp:cNvSpPr/>
      </dsp:nvSpPr>
      <dsp:spPr>
        <a:xfrm>
          <a:off x="10451727" y="6241105"/>
          <a:ext cx="105786" cy="10634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2CC242D-AAD9-46F3-BB31-7C06FE502383}">
      <dsp:nvSpPr>
        <dsp:cNvPr id="0" name=""/>
        <dsp:cNvSpPr/>
      </dsp:nvSpPr>
      <dsp:spPr>
        <a:xfrm>
          <a:off x="10557513" y="6181286"/>
          <a:ext cx="89648" cy="4652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12700" rIns="35560" bIns="0" numCol="1" spcCol="1270" anchor="ctr" anchorCtr="0">
          <a:noAutofit/>
        </a:bodyPr>
        <a:lstStyle/>
        <a:p>
          <a:pPr lvl="0" algn="ctr" defTabSz="222250">
            <a:lnSpc>
              <a:spcPct val="90000"/>
            </a:lnSpc>
            <a:spcBef>
              <a:spcPct val="0"/>
            </a:spcBef>
            <a:spcAft>
              <a:spcPct val="35000"/>
            </a:spcAft>
          </a:pPr>
          <a:endParaRPr lang="ru-RU" sz="500" kern="1200"/>
        </a:p>
      </dsp:txBody>
      <dsp:txXfrm>
        <a:off x="10557513" y="6181286"/>
        <a:ext cx="89648" cy="465258"/>
      </dsp:txXfrm>
    </dsp:sp>
    <dsp:sp modelId="{2757D5BD-1EB4-4603-A013-3C524978F408}">
      <dsp:nvSpPr>
        <dsp:cNvPr id="0" name=""/>
        <dsp:cNvSpPr/>
      </dsp:nvSpPr>
      <dsp:spPr>
        <a:xfrm>
          <a:off x="10647162" y="6280985"/>
          <a:ext cx="105805" cy="10634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F511F52-1B5F-45CD-A385-7AAD15040F52}">
      <dsp:nvSpPr>
        <dsp:cNvPr id="0" name=""/>
        <dsp:cNvSpPr/>
      </dsp:nvSpPr>
      <dsp:spPr>
        <a:xfrm>
          <a:off x="10806181" y="6280985"/>
          <a:ext cx="105805" cy="10634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C77589F-33BA-4A8D-9AAF-B194FB038B59}">
      <dsp:nvSpPr>
        <dsp:cNvPr id="0" name=""/>
        <dsp:cNvSpPr/>
      </dsp:nvSpPr>
      <dsp:spPr>
        <a:xfrm>
          <a:off x="10647162" y="6440502"/>
          <a:ext cx="105805" cy="10634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BBC3AFC-A487-44BA-9480-D185F4A9D852}">
      <dsp:nvSpPr>
        <dsp:cNvPr id="0" name=""/>
        <dsp:cNvSpPr/>
      </dsp:nvSpPr>
      <dsp:spPr>
        <a:xfrm>
          <a:off x="10806181" y="6440502"/>
          <a:ext cx="105805" cy="10634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D6CD0C8-8CDF-4431-95A1-20BF1579D518}">
      <dsp:nvSpPr>
        <dsp:cNvPr id="0" name=""/>
        <dsp:cNvSpPr/>
      </dsp:nvSpPr>
      <dsp:spPr>
        <a:xfrm>
          <a:off x="10911987" y="6181286"/>
          <a:ext cx="89648" cy="4652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12700" rIns="35560" bIns="0" numCol="1" spcCol="1270" anchor="ctr" anchorCtr="0">
          <a:noAutofit/>
        </a:bodyPr>
        <a:lstStyle/>
        <a:p>
          <a:pPr lvl="0" algn="ctr" defTabSz="222250">
            <a:lnSpc>
              <a:spcPct val="90000"/>
            </a:lnSpc>
            <a:spcBef>
              <a:spcPct val="0"/>
            </a:spcBef>
            <a:spcAft>
              <a:spcPct val="35000"/>
            </a:spcAft>
          </a:pPr>
          <a:endParaRPr lang="ru-RU" sz="500" kern="1200"/>
        </a:p>
      </dsp:txBody>
      <dsp:txXfrm>
        <a:off x="10911987" y="6181286"/>
        <a:ext cx="89648" cy="465258"/>
      </dsp:txXfrm>
    </dsp:sp>
    <dsp:sp modelId="{ACF2F5D6-D8EF-4EE0-8B4C-85152B4FC477}">
      <dsp:nvSpPr>
        <dsp:cNvPr id="0" name=""/>
        <dsp:cNvSpPr/>
      </dsp:nvSpPr>
      <dsp:spPr>
        <a:xfrm>
          <a:off x="11001636" y="6480381"/>
          <a:ext cx="105786" cy="10634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F8F0842-FF78-4142-B999-ED5A31248275}">
      <dsp:nvSpPr>
        <dsp:cNvPr id="0" name=""/>
        <dsp:cNvSpPr/>
      </dsp:nvSpPr>
      <dsp:spPr>
        <a:xfrm>
          <a:off x="11120879" y="6360743"/>
          <a:ext cx="105786" cy="10634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8BA6DB4-88ED-4AF6-909F-D02A94B8B08E}">
      <dsp:nvSpPr>
        <dsp:cNvPr id="0" name=""/>
        <dsp:cNvSpPr/>
      </dsp:nvSpPr>
      <dsp:spPr>
        <a:xfrm>
          <a:off x="11240122" y="6241105"/>
          <a:ext cx="105786" cy="10634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5DA682C-C876-4409-A8A2-231D5E256415}">
      <dsp:nvSpPr>
        <dsp:cNvPr id="0" name=""/>
        <dsp:cNvSpPr/>
      </dsp:nvSpPr>
      <dsp:spPr>
        <a:xfrm>
          <a:off x="11001636" y="6241105"/>
          <a:ext cx="105786" cy="10634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E62F0A3-04B1-42E0-BC89-653740000605}">
      <dsp:nvSpPr>
        <dsp:cNvPr id="0" name=""/>
        <dsp:cNvSpPr/>
      </dsp:nvSpPr>
      <dsp:spPr>
        <a:xfrm>
          <a:off x="11240122" y="6480381"/>
          <a:ext cx="105786" cy="10634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D9765EB-00D5-4EA7-B255-897724EFAFF3}">
      <dsp:nvSpPr>
        <dsp:cNvPr id="0" name=""/>
        <dsp:cNvSpPr/>
      </dsp:nvSpPr>
      <dsp:spPr>
        <a:xfrm>
          <a:off x="11345908" y="6181286"/>
          <a:ext cx="89648" cy="4652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12700" rIns="35560" bIns="0" numCol="1" spcCol="1270" anchor="ctr" anchorCtr="0">
          <a:noAutofit/>
        </a:bodyPr>
        <a:lstStyle/>
        <a:p>
          <a:pPr lvl="0" algn="ctr" defTabSz="222250">
            <a:lnSpc>
              <a:spcPct val="90000"/>
            </a:lnSpc>
            <a:spcBef>
              <a:spcPct val="0"/>
            </a:spcBef>
            <a:spcAft>
              <a:spcPct val="35000"/>
            </a:spcAft>
          </a:pPr>
          <a:endParaRPr lang="ru-RU" sz="500" kern="1200"/>
        </a:p>
      </dsp:txBody>
      <dsp:txXfrm>
        <a:off x="11345908" y="6181286"/>
        <a:ext cx="89648" cy="46525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D325C6-951B-4751-A31A-905E5DF586F2}">
      <dsp:nvSpPr>
        <dsp:cNvPr id="0" name=""/>
        <dsp:cNvSpPr/>
      </dsp:nvSpPr>
      <dsp:spPr>
        <a:xfrm>
          <a:off x="555750" y="0"/>
          <a:ext cx="7176099" cy="7176099"/>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C49682-5CCF-43C5-B156-BD25B29DE50C}">
      <dsp:nvSpPr>
        <dsp:cNvPr id="0" name=""/>
        <dsp:cNvSpPr/>
      </dsp:nvSpPr>
      <dsp:spPr>
        <a:xfrm>
          <a:off x="7484930" y="6929179"/>
          <a:ext cx="123459" cy="123459"/>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37DE1C6-23D6-4AF9-AE35-AACAF9C07934}">
      <dsp:nvSpPr>
        <dsp:cNvPr id="0" name=""/>
        <dsp:cNvSpPr/>
      </dsp:nvSpPr>
      <dsp:spPr>
        <a:xfrm>
          <a:off x="7882779" y="0"/>
          <a:ext cx="4363068" cy="4363068"/>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2EBB70-B005-42AD-A8BB-F3B733342862}">
      <dsp:nvSpPr>
        <dsp:cNvPr id="0" name=""/>
        <dsp:cNvSpPr/>
      </dsp:nvSpPr>
      <dsp:spPr>
        <a:xfrm>
          <a:off x="11813739" y="4116148"/>
          <a:ext cx="123459" cy="123459"/>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E93FF10-EEBD-43E0-AFD7-B964439697C7}">
      <dsp:nvSpPr>
        <dsp:cNvPr id="0" name=""/>
        <dsp:cNvSpPr/>
      </dsp:nvSpPr>
      <dsp:spPr>
        <a:xfrm>
          <a:off x="11998928" y="4116148"/>
          <a:ext cx="123459" cy="123459"/>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433E8B0-8F6E-4EC0-9B3D-29FBBFC6D046}">
      <dsp:nvSpPr>
        <dsp:cNvPr id="0" name=""/>
        <dsp:cNvSpPr/>
      </dsp:nvSpPr>
      <dsp:spPr>
        <a:xfrm>
          <a:off x="9583515" y="4513766"/>
          <a:ext cx="2662332" cy="2662332"/>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B572A0-679B-4A15-B3EF-0E70E2FB01F1}">
      <dsp:nvSpPr>
        <dsp:cNvPr id="0" name=""/>
        <dsp:cNvSpPr/>
      </dsp:nvSpPr>
      <dsp:spPr>
        <a:xfrm>
          <a:off x="11721144" y="6929179"/>
          <a:ext cx="123459" cy="123459"/>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0FD1127-E9B7-48EA-A750-B64EB8A23B8F}">
      <dsp:nvSpPr>
        <dsp:cNvPr id="0" name=""/>
        <dsp:cNvSpPr/>
      </dsp:nvSpPr>
      <dsp:spPr>
        <a:xfrm>
          <a:off x="11860036" y="6790287"/>
          <a:ext cx="123459" cy="123459"/>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562B02F-35F2-4AEA-8333-74837E6A4E03}">
      <dsp:nvSpPr>
        <dsp:cNvPr id="0" name=""/>
        <dsp:cNvSpPr/>
      </dsp:nvSpPr>
      <dsp:spPr>
        <a:xfrm>
          <a:off x="11998928" y="6651395"/>
          <a:ext cx="123459" cy="123459"/>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D8DF652-3E05-4910-9984-1697FA0262BB}">
      <dsp:nvSpPr>
        <dsp:cNvPr id="0" name=""/>
        <dsp:cNvSpPr/>
      </dsp:nvSpPr>
      <dsp:spPr>
        <a:xfrm>
          <a:off x="7882779" y="5626061"/>
          <a:ext cx="1550037" cy="1550037"/>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25000" r="-25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26B59B9-1C88-41CB-B7CA-A4F4CB490084}">
      <dsp:nvSpPr>
        <dsp:cNvPr id="0" name=""/>
        <dsp:cNvSpPr/>
      </dsp:nvSpPr>
      <dsp:spPr>
        <a:xfrm>
          <a:off x="9000708" y="6743990"/>
          <a:ext cx="123459" cy="123459"/>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0D9DC68-D166-47BC-BFB1-1D3C4CC3942B}">
      <dsp:nvSpPr>
        <dsp:cNvPr id="0" name=""/>
        <dsp:cNvSpPr/>
      </dsp:nvSpPr>
      <dsp:spPr>
        <a:xfrm>
          <a:off x="9185897" y="6743990"/>
          <a:ext cx="123459" cy="123459"/>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B018828-76D5-427B-A474-DA85E8010EA1}">
      <dsp:nvSpPr>
        <dsp:cNvPr id="0" name=""/>
        <dsp:cNvSpPr/>
      </dsp:nvSpPr>
      <dsp:spPr>
        <a:xfrm>
          <a:off x="9000708" y="6929179"/>
          <a:ext cx="123459" cy="123459"/>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FDD3FDE-44AC-4B0A-9994-9DF182A6B644}">
      <dsp:nvSpPr>
        <dsp:cNvPr id="0" name=""/>
        <dsp:cNvSpPr/>
      </dsp:nvSpPr>
      <dsp:spPr>
        <a:xfrm>
          <a:off x="9185897" y="6929179"/>
          <a:ext cx="123459" cy="123459"/>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0C3C6DB-E3C9-4514-A4D6-4C0E1E743E9A}">
      <dsp:nvSpPr>
        <dsp:cNvPr id="0" name=""/>
        <dsp:cNvSpPr/>
      </dsp:nvSpPr>
      <dsp:spPr>
        <a:xfrm>
          <a:off x="7882779" y="4513766"/>
          <a:ext cx="1550037" cy="954421"/>
        </a:xfrm>
        <a:prstGeom prst="rect">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t="-4000" b="-4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BEDEB53-F1C4-4336-B697-70899036D62A}">
      <dsp:nvSpPr>
        <dsp:cNvPr id="0" name=""/>
        <dsp:cNvSpPr/>
      </dsp:nvSpPr>
      <dsp:spPr>
        <a:xfrm>
          <a:off x="8908113" y="5221268"/>
          <a:ext cx="123459" cy="123459"/>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C343D80-25A1-4244-886F-3D4FB628799B}">
      <dsp:nvSpPr>
        <dsp:cNvPr id="0" name=""/>
        <dsp:cNvSpPr/>
      </dsp:nvSpPr>
      <dsp:spPr>
        <a:xfrm>
          <a:off x="9047005" y="5082376"/>
          <a:ext cx="123459" cy="123459"/>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EDD6D32-5207-4DF1-ADB9-DBE7DC3E6800}">
      <dsp:nvSpPr>
        <dsp:cNvPr id="0" name=""/>
        <dsp:cNvSpPr/>
      </dsp:nvSpPr>
      <dsp:spPr>
        <a:xfrm>
          <a:off x="9185897" y="4943483"/>
          <a:ext cx="123459" cy="123459"/>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DE91689-C726-4381-86BF-E9579BC08BB6}">
      <dsp:nvSpPr>
        <dsp:cNvPr id="0" name=""/>
        <dsp:cNvSpPr/>
      </dsp:nvSpPr>
      <dsp:spPr>
        <a:xfrm>
          <a:off x="8908113" y="4943483"/>
          <a:ext cx="123459" cy="123459"/>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3DABDA6-7AA4-4BBC-A787-04DD1264EA7C}">
      <dsp:nvSpPr>
        <dsp:cNvPr id="0" name=""/>
        <dsp:cNvSpPr/>
      </dsp:nvSpPr>
      <dsp:spPr>
        <a:xfrm>
          <a:off x="9185897" y="5221268"/>
          <a:ext cx="123459" cy="123459"/>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DC447A1-9779-4AAA-BD6A-EED14C5EB9AE}">
      <dsp:nvSpPr>
        <dsp:cNvPr id="0" name=""/>
        <dsp:cNvSpPr/>
      </dsp:nvSpPr>
      <dsp:spPr>
        <a:xfrm>
          <a:off x="10260375" y="7384437"/>
          <a:ext cx="122978" cy="123459"/>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A1E741A-43C6-4B98-8B2E-20F275CC684E}">
      <dsp:nvSpPr>
        <dsp:cNvPr id="0" name=""/>
        <dsp:cNvSpPr/>
      </dsp:nvSpPr>
      <dsp:spPr>
        <a:xfrm>
          <a:off x="10383354" y="7176099"/>
          <a:ext cx="89648" cy="5401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12700" rIns="35560" bIns="0" numCol="1" spcCol="1270" anchor="ctr" anchorCtr="0">
          <a:noAutofit/>
        </a:bodyPr>
        <a:lstStyle/>
        <a:p>
          <a:pPr lvl="0" algn="ctr" defTabSz="222250">
            <a:lnSpc>
              <a:spcPct val="90000"/>
            </a:lnSpc>
            <a:spcBef>
              <a:spcPct val="0"/>
            </a:spcBef>
            <a:spcAft>
              <a:spcPct val="35000"/>
            </a:spcAft>
          </a:pPr>
          <a:endParaRPr lang="ru-RU" sz="500" kern="1200"/>
        </a:p>
      </dsp:txBody>
      <dsp:txXfrm>
        <a:off x="10383354" y="7176099"/>
        <a:ext cx="89648" cy="540136"/>
      </dsp:txXfrm>
    </dsp:sp>
    <dsp:sp modelId="{1954F045-ED5E-4373-BA0F-79512ED2D20C}">
      <dsp:nvSpPr>
        <dsp:cNvPr id="0" name=""/>
        <dsp:cNvSpPr/>
      </dsp:nvSpPr>
      <dsp:spPr>
        <a:xfrm>
          <a:off x="10473002" y="7384437"/>
          <a:ext cx="122834" cy="123459"/>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E70A87E-38B1-4ACE-A4CF-70AD87A064A3}">
      <dsp:nvSpPr>
        <dsp:cNvPr id="0" name=""/>
        <dsp:cNvSpPr/>
      </dsp:nvSpPr>
      <dsp:spPr>
        <a:xfrm>
          <a:off x="10657614" y="7384437"/>
          <a:ext cx="122834" cy="123459"/>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4BFB82E-9121-45A7-ACD8-9518D4387DEA}">
      <dsp:nvSpPr>
        <dsp:cNvPr id="0" name=""/>
        <dsp:cNvSpPr/>
      </dsp:nvSpPr>
      <dsp:spPr>
        <a:xfrm>
          <a:off x="10780448" y="7176099"/>
          <a:ext cx="89648" cy="5401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12700" rIns="35560" bIns="0" numCol="1" spcCol="1270" anchor="ctr" anchorCtr="0">
          <a:noAutofit/>
        </a:bodyPr>
        <a:lstStyle/>
        <a:p>
          <a:pPr lvl="0" algn="ctr" defTabSz="222250">
            <a:lnSpc>
              <a:spcPct val="90000"/>
            </a:lnSpc>
            <a:spcBef>
              <a:spcPct val="0"/>
            </a:spcBef>
            <a:spcAft>
              <a:spcPct val="35000"/>
            </a:spcAft>
          </a:pPr>
          <a:endParaRPr lang="ru-RU" sz="500" kern="1200"/>
        </a:p>
      </dsp:txBody>
      <dsp:txXfrm>
        <a:off x="10780448" y="7176099"/>
        <a:ext cx="89648" cy="540136"/>
      </dsp:txXfrm>
    </dsp:sp>
    <dsp:sp modelId="{B2ED3BEC-A320-449D-B48D-DCC555061447}">
      <dsp:nvSpPr>
        <dsp:cNvPr id="0" name=""/>
        <dsp:cNvSpPr/>
      </dsp:nvSpPr>
      <dsp:spPr>
        <a:xfrm>
          <a:off x="10870097" y="7523330"/>
          <a:ext cx="122811" cy="123459"/>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003C138-684B-493F-A3A1-1826F2908718}">
      <dsp:nvSpPr>
        <dsp:cNvPr id="0" name=""/>
        <dsp:cNvSpPr/>
      </dsp:nvSpPr>
      <dsp:spPr>
        <a:xfrm>
          <a:off x="11008531" y="7384437"/>
          <a:ext cx="122811" cy="123459"/>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B46059B-4F4B-4861-8A4D-2EE8B31B01BC}">
      <dsp:nvSpPr>
        <dsp:cNvPr id="0" name=""/>
        <dsp:cNvSpPr/>
      </dsp:nvSpPr>
      <dsp:spPr>
        <a:xfrm>
          <a:off x="11146964" y="7245545"/>
          <a:ext cx="122811" cy="123459"/>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7FDC7C9-9CB8-4BC2-8D89-F3BDCFC739F6}">
      <dsp:nvSpPr>
        <dsp:cNvPr id="0" name=""/>
        <dsp:cNvSpPr/>
      </dsp:nvSpPr>
      <dsp:spPr>
        <a:xfrm>
          <a:off x="11269776" y="7176099"/>
          <a:ext cx="89648" cy="5401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12700" rIns="35560" bIns="0" numCol="1" spcCol="1270" anchor="ctr" anchorCtr="0">
          <a:noAutofit/>
        </a:bodyPr>
        <a:lstStyle/>
        <a:p>
          <a:pPr lvl="0" algn="ctr" defTabSz="222250">
            <a:lnSpc>
              <a:spcPct val="90000"/>
            </a:lnSpc>
            <a:spcBef>
              <a:spcPct val="0"/>
            </a:spcBef>
            <a:spcAft>
              <a:spcPct val="35000"/>
            </a:spcAft>
          </a:pPr>
          <a:endParaRPr lang="ru-RU" sz="500" kern="1200"/>
        </a:p>
      </dsp:txBody>
      <dsp:txXfrm>
        <a:off x="11269776" y="7176099"/>
        <a:ext cx="89648" cy="540136"/>
      </dsp:txXfrm>
    </dsp:sp>
    <dsp:sp modelId="{F97B5A02-C13B-4494-B797-9553EBFA3725}">
      <dsp:nvSpPr>
        <dsp:cNvPr id="0" name=""/>
        <dsp:cNvSpPr/>
      </dsp:nvSpPr>
      <dsp:spPr>
        <a:xfrm>
          <a:off x="11359425" y="7291843"/>
          <a:ext cx="122834" cy="123459"/>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4936089-72E5-4E4E-8ECA-072426959ECF}">
      <dsp:nvSpPr>
        <dsp:cNvPr id="0" name=""/>
        <dsp:cNvSpPr/>
      </dsp:nvSpPr>
      <dsp:spPr>
        <a:xfrm>
          <a:off x="11544037" y="7291843"/>
          <a:ext cx="122834" cy="123459"/>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C6B4BD9-39CF-4DDA-8FCB-DF4EA390F0D5}">
      <dsp:nvSpPr>
        <dsp:cNvPr id="0" name=""/>
        <dsp:cNvSpPr/>
      </dsp:nvSpPr>
      <dsp:spPr>
        <a:xfrm>
          <a:off x="11359425" y="7477032"/>
          <a:ext cx="122834" cy="123459"/>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9725F8F-F38F-4FA5-B01A-023A8EB13B5E}">
      <dsp:nvSpPr>
        <dsp:cNvPr id="0" name=""/>
        <dsp:cNvSpPr/>
      </dsp:nvSpPr>
      <dsp:spPr>
        <a:xfrm>
          <a:off x="11544037" y="7477032"/>
          <a:ext cx="122834" cy="123459"/>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9FC227E-7FFE-45A6-8216-55FB4D404B45}">
      <dsp:nvSpPr>
        <dsp:cNvPr id="0" name=""/>
        <dsp:cNvSpPr/>
      </dsp:nvSpPr>
      <dsp:spPr>
        <a:xfrm>
          <a:off x="11666871" y="7176099"/>
          <a:ext cx="89648" cy="5401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12700" rIns="35560" bIns="0" numCol="1" spcCol="1270" anchor="ctr" anchorCtr="0">
          <a:noAutofit/>
        </a:bodyPr>
        <a:lstStyle/>
        <a:p>
          <a:pPr lvl="0" algn="ctr" defTabSz="222250">
            <a:lnSpc>
              <a:spcPct val="90000"/>
            </a:lnSpc>
            <a:spcBef>
              <a:spcPct val="0"/>
            </a:spcBef>
            <a:spcAft>
              <a:spcPct val="35000"/>
            </a:spcAft>
          </a:pPr>
          <a:endParaRPr lang="ru-RU" sz="500" kern="1200"/>
        </a:p>
      </dsp:txBody>
      <dsp:txXfrm>
        <a:off x="11666871" y="7176099"/>
        <a:ext cx="89648" cy="540136"/>
      </dsp:txXfrm>
    </dsp:sp>
    <dsp:sp modelId="{D54BCFE9-8883-43E8-AB7A-EFB05F4AD9E9}">
      <dsp:nvSpPr>
        <dsp:cNvPr id="0" name=""/>
        <dsp:cNvSpPr/>
      </dsp:nvSpPr>
      <dsp:spPr>
        <a:xfrm>
          <a:off x="11756520" y="7523330"/>
          <a:ext cx="122811" cy="123459"/>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B816199-13CB-46C9-BD12-CFD619B4CA42}">
      <dsp:nvSpPr>
        <dsp:cNvPr id="0" name=""/>
        <dsp:cNvSpPr/>
      </dsp:nvSpPr>
      <dsp:spPr>
        <a:xfrm>
          <a:off x="11894953" y="7384437"/>
          <a:ext cx="122811" cy="123459"/>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0E0DC6A-965F-4F48-AA81-9BEB2DD4E734}">
      <dsp:nvSpPr>
        <dsp:cNvPr id="0" name=""/>
        <dsp:cNvSpPr/>
      </dsp:nvSpPr>
      <dsp:spPr>
        <a:xfrm>
          <a:off x="12033387" y="7245545"/>
          <a:ext cx="122811" cy="123459"/>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84B4251-FAA7-4B38-9D51-83C91DC1A65B}">
      <dsp:nvSpPr>
        <dsp:cNvPr id="0" name=""/>
        <dsp:cNvSpPr/>
      </dsp:nvSpPr>
      <dsp:spPr>
        <a:xfrm>
          <a:off x="11756520" y="7245545"/>
          <a:ext cx="122811" cy="123459"/>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31DFCBE-B799-4AED-9D4E-2CF23D6D65DF}">
      <dsp:nvSpPr>
        <dsp:cNvPr id="0" name=""/>
        <dsp:cNvSpPr/>
      </dsp:nvSpPr>
      <dsp:spPr>
        <a:xfrm>
          <a:off x="12033387" y="7523330"/>
          <a:ext cx="122811" cy="123459"/>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DFCEAF5-CA59-45DD-9DD7-407BC6027A22}">
      <dsp:nvSpPr>
        <dsp:cNvPr id="0" name=""/>
        <dsp:cNvSpPr/>
      </dsp:nvSpPr>
      <dsp:spPr>
        <a:xfrm>
          <a:off x="12156199" y="7176099"/>
          <a:ext cx="89648" cy="5401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12700" rIns="35560" bIns="0" numCol="1" spcCol="1270" anchor="ctr" anchorCtr="0">
          <a:noAutofit/>
        </a:bodyPr>
        <a:lstStyle/>
        <a:p>
          <a:pPr lvl="0" algn="ctr" defTabSz="222250">
            <a:lnSpc>
              <a:spcPct val="90000"/>
            </a:lnSpc>
            <a:spcBef>
              <a:spcPct val="0"/>
            </a:spcBef>
            <a:spcAft>
              <a:spcPct val="35000"/>
            </a:spcAft>
          </a:pPr>
          <a:endParaRPr lang="ru-RU" sz="500" kern="1200"/>
        </a:p>
      </dsp:txBody>
      <dsp:txXfrm>
        <a:off x="12156199" y="7176099"/>
        <a:ext cx="89648" cy="54013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D7019C-6E71-4951-92DF-21A388B4798C}">
      <dsp:nvSpPr>
        <dsp:cNvPr id="0" name=""/>
        <dsp:cNvSpPr/>
      </dsp:nvSpPr>
      <dsp:spPr>
        <a:xfrm>
          <a:off x="1575868" y="0"/>
          <a:ext cx="5923677" cy="5923677"/>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C3BB1EC-65F0-4C77-B14E-44E90FEFEFBC}">
      <dsp:nvSpPr>
        <dsp:cNvPr id="0" name=""/>
        <dsp:cNvSpPr/>
      </dsp:nvSpPr>
      <dsp:spPr>
        <a:xfrm>
          <a:off x="7295721" y="5719852"/>
          <a:ext cx="101912" cy="101912"/>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9FB98CD-EE96-42D5-97B1-404DD8193983}">
      <dsp:nvSpPr>
        <dsp:cNvPr id="0" name=""/>
        <dsp:cNvSpPr/>
      </dsp:nvSpPr>
      <dsp:spPr>
        <a:xfrm>
          <a:off x="7624135" y="0"/>
          <a:ext cx="3601596" cy="3601596"/>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777099A-234E-422B-9F11-A47A9CB87939}">
      <dsp:nvSpPr>
        <dsp:cNvPr id="0" name=""/>
        <dsp:cNvSpPr/>
      </dsp:nvSpPr>
      <dsp:spPr>
        <a:xfrm>
          <a:off x="10869036" y="3397770"/>
          <a:ext cx="101912" cy="101912"/>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09C3C1B-EE8A-4223-B557-7F3D9E67F009}">
      <dsp:nvSpPr>
        <dsp:cNvPr id="0" name=""/>
        <dsp:cNvSpPr/>
      </dsp:nvSpPr>
      <dsp:spPr>
        <a:xfrm>
          <a:off x="11021905" y="3397770"/>
          <a:ext cx="101912" cy="101912"/>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FA40C4E-6E24-4217-A039-53780F50E4E3}">
      <dsp:nvSpPr>
        <dsp:cNvPr id="0" name=""/>
        <dsp:cNvSpPr/>
      </dsp:nvSpPr>
      <dsp:spPr>
        <a:xfrm>
          <a:off x="9028046" y="3725993"/>
          <a:ext cx="2197684" cy="2197684"/>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6D61FFC-3D0C-4895-873C-C6657F701914}">
      <dsp:nvSpPr>
        <dsp:cNvPr id="0" name=""/>
        <dsp:cNvSpPr/>
      </dsp:nvSpPr>
      <dsp:spPr>
        <a:xfrm>
          <a:off x="10792601" y="5719852"/>
          <a:ext cx="101912" cy="101912"/>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5A2BC64-A686-49FF-AE46-239B733FD15F}">
      <dsp:nvSpPr>
        <dsp:cNvPr id="0" name=""/>
        <dsp:cNvSpPr/>
      </dsp:nvSpPr>
      <dsp:spPr>
        <a:xfrm>
          <a:off x="10907253" y="5605200"/>
          <a:ext cx="101912" cy="101912"/>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49A2FBC-6342-4CEB-B9B2-41B9518B47F4}">
      <dsp:nvSpPr>
        <dsp:cNvPr id="0" name=""/>
        <dsp:cNvSpPr/>
      </dsp:nvSpPr>
      <dsp:spPr>
        <a:xfrm>
          <a:off x="11021905" y="5490548"/>
          <a:ext cx="101912" cy="101912"/>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37BBE05-0E68-470A-849A-15C7BAA8E2E5}">
      <dsp:nvSpPr>
        <dsp:cNvPr id="0" name=""/>
        <dsp:cNvSpPr/>
      </dsp:nvSpPr>
      <dsp:spPr>
        <a:xfrm>
          <a:off x="7624135" y="4644163"/>
          <a:ext cx="1279514" cy="1279514"/>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25000" r="-25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5AD0661-E0DD-4FF1-839E-A925E24CCDB1}">
      <dsp:nvSpPr>
        <dsp:cNvPr id="0" name=""/>
        <dsp:cNvSpPr/>
      </dsp:nvSpPr>
      <dsp:spPr>
        <a:xfrm>
          <a:off x="8546954" y="5566983"/>
          <a:ext cx="101912" cy="101912"/>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AEA7AAD-D61B-4954-80D1-8761EA76512D}">
      <dsp:nvSpPr>
        <dsp:cNvPr id="0" name=""/>
        <dsp:cNvSpPr/>
      </dsp:nvSpPr>
      <dsp:spPr>
        <a:xfrm>
          <a:off x="8699823" y="5566983"/>
          <a:ext cx="101912" cy="101912"/>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5A3C350-60E3-4913-B8C8-6AA4B9CE2D1A}">
      <dsp:nvSpPr>
        <dsp:cNvPr id="0" name=""/>
        <dsp:cNvSpPr/>
      </dsp:nvSpPr>
      <dsp:spPr>
        <a:xfrm>
          <a:off x="8546954" y="5719852"/>
          <a:ext cx="101912" cy="101912"/>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BB05C1E-2742-4476-8D81-34ACA721BEA6}">
      <dsp:nvSpPr>
        <dsp:cNvPr id="0" name=""/>
        <dsp:cNvSpPr/>
      </dsp:nvSpPr>
      <dsp:spPr>
        <a:xfrm>
          <a:off x="8699823" y="5719852"/>
          <a:ext cx="101912" cy="101912"/>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85E7539-745D-4A9B-AC5B-C0B4511F2DB4}">
      <dsp:nvSpPr>
        <dsp:cNvPr id="0" name=""/>
        <dsp:cNvSpPr/>
      </dsp:nvSpPr>
      <dsp:spPr>
        <a:xfrm>
          <a:off x="7624135" y="3725993"/>
          <a:ext cx="1279514" cy="787849"/>
        </a:xfrm>
        <a:prstGeom prst="rect">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t="-4000" b="-4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8FF0F0F-4D26-4C5A-8B35-8499104BC62E}">
      <dsp:nvSpPr>
        <dsp:cNvPr id="0" name=""/>
        <dsp:cNvSpPr/>
      </dsp:nvSpPr>
      <dsp:spPr>
        <a:xfrm>
          <a:off x="8470520" y="4310016"/>
          <a:ext cx="101912" cy="101912"/>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7B901DF-D496-4FFC-8CFF-564EABB76E0B}">
      <dsp:nvSpPr>
        <dsp:cNvPr id="0" name=""/>
        <dsp:cNvSpPr/>
      </dsp:nvSpPr>
      <dsp:spPr>
        <a:xfrm>
          <a:off x="8585172" y="4195365"/>
          <a:ext cx="101912" cy="101912"/>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F59C2EA-573F-4870-BC50-58CD1DB968F9}">
      <dsp:nvSpPr>
        <dsp:cNvPr id="0" name=""/>
        <dsp:cNvSpPr/>
      </dsp:nvSpPr>
      <dsp:spPr>
        <a:xfrm>
          <a:off x="8699823" y="4080713"/>
          <a:ext cx="101912" cy="101912"/>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A35C6A9-F907-4DE8-B70D-8B5D4EEA44E2}">
      <dsp:nvSpPr>
        <dsp:cNvPr id="0" name=""/>
        <dsp:cNvSpPr/>
      </dsp:nvSpPr>
      <dsp:spPr>
        <a:xfrm>
          <a:off x="8470520" y="4080713"/>
          <a:ext cx="101912" cy="101912"/>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20622CE-223B-4750-9646-56FFDF3E21A4}">
      <dsp:nvSpPr>
        <dsp:cNvPr id="0" name=""/>
        <dsp:cNvSpPr/>
      </dsp:nvSpPr>
      <dsp:spPr>
        <a:xfrm>
          <a:off x="8699823" y="4310016"/>
          <a:ext cx="101912" cy="101912"/>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9FF6128-2217-4A11-B9C3-C1DD56F65C5F}">
      <dsp:nvSpPr>
        <dsp:cNvPr id="0" name=""/>
        <dsp:cNvSpPr/>
      </dsp:nvSpPr>
      <dsp:spPr>
        <a:xfrm>
          <a:off x="9508546" y="6095655"/>
          <a:ext cx="101515" cy="101912"/>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5129203-496F-43D8-8F44-D35A329D1BF8}">
      <dsp:nvSpPr>
        <dsp:cNvPr id="0" name=""/>
        <dsp:cNvSpPr/>
      </dsp:nvSpPr>
      <dsp:spPr>
        <a:xfrm>
          <a:off x="9610061" y="5923677"/>
          <a:ext cx="89648" cy="4458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12700" rIns="35560" bIns="0" numCol="1" spcCol="1270" anchor="ctr" anchorCtr="0">
          <a:noAutofit/>
        </a:bodyPr>
        <a:lstStyle/>
        <a:p>
          <a:pPr lvl="0" algn="ctr" defTabSz="222250">
            <a:lnSpc>
              <a:spcPct val="90000"/>
            </a:lnSpc>
            <a:spcBef>
              <a:spcPct val="0"/>
            </a:spcBef>
            <a:spcAft>
              <a:spcPct val="35000"/>
            </a:spcAft>
          </a:pPr>
          <a:endParaRPr lang="ru-RU" sz="500" kern="1200"/>
        </a:p>
      </dsp:txBody>
      <dsp:txXfrm>
        <a:off x="9610061" y="5923677"/>
        <a:ext cx="89648" cy="445868"/>
      </dsp:txXfrm>
    </dsp:sp>
    <dsp:sp modelId="{1A310DD9-6D75-448E-B99C-C9DB5C9770E9}">
      <dsp:nvSpPr>
        <dsp:cNvPr id="0" name=""/>
        <dsp:cNvSpPr/>
      </dsp:nvSpPr>
      <dsp:spPr>
        <a:xfrm>
          <a:off x="9699710" y="6095655"/>
          <a:ext cx="101396" cy="101912"/>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4F6DEEC-4368-4119-B0E0-E457D274DF6B}">
      <dsp:nvSpPr>
        <dsp:cNvPr id="0" name=""/>
        <dsp:cNvSpPr/>
      </dsp:nvSpPr>
      <dsp:spPr>
        <a:xfrm>
          <a:off x="9852102" y="6095655"/>
          <a:ext cx="101396" cy="101912"/>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D99A920-9F2B-45A6-9E99-A22038E33EEF}">
      <dsp:nvSpPr>
        <dsp:cNvPr id="0" name=""/>
        <dsp:cNvSpPr/>
      </dsp:nvSpPr>
      <dsp:spPr>
        <a:xfrm>
          <a:off x="9953498" y="5923677"/>
          <a:ext cx="89648" cy="4458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12700" rIns="35560" bIns="0" numCol="1" spcCol="1270" anchor="ctr" anchorCtr="0">
          <a:noAutofit/>
        </a:bodyPr>
        <a:lstStyle/>
        <a:p>
          <a:pPr lvl="0" algn="ctr" defTabSz="222250">
            <a:lnSpc>
              <a:spcPct val="90000"/>
            </a:lnSpc>
            <a:spcBef>
              <a:spcPct val="0"/>
            </a:spcBef>
            <a:spcAft>
              <a:spcPct val="35000"/>
            </a:spcAft>
          </a:pPr>
          <a:endParaRPr lang="ru-RU" sz="500" kern="1200"/>
        </a:p>
      </dsp:txBody>
      <dsp:txXfrm>
        <a:off x="9953498" y="5923677"/>
        <a:ext cx="89648" cy="445868"/>
      </dsp:txXfrm>
    </dsp:sp>
    <dsp:sp modelId="{9B9810A1-A9B8-4AD5-919C-6D5E279A4AC9}">
      <dsp:nvSpPr>
        <dsp:cNvPr id="0" name=""/>
        <dsp:cNvSpPr/>
      </dsp:nvSpPr>
      <dsp:spPr>
        <a:xfrm>
          <a:off x="10043147" y="6210307"/>
          <a:ext cx="101377" cy="101912"/>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DF1D96E-E887-429B-AA7C-A3CF7AD36C2C}">
      <dsp:nvSpPr>
        <dsp:cNvPr id="0" name=""/>
        <dsp:cNvSpPr/>
      </dsp:nvSpPr>
      <dsp:spPr>
        <a:xfrm>
          <a:off x="10157420" y="6095655"/>
          <a:ext cx="101377" cy="101912"/>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4AD6175-F816-4EA9-AC12-B9A90CF672CE}">
      <dsp:nvSpPr>
        <dsp:cNvPr id="0" name=""/>
        <dsp:cNvSpPr/>
      </dsp:nvSpPr>
      <dsp:spPr>
        <a:xfrm>
          <a:off x="10271693" y="5981003"/>
          <a:ext cx="101377" cy="101912"/>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E4A478A-5BF0-4E39-A7B3-B5D4B9C9A599}">
      <dsp:nvSpPr>
        <dsp:cNvPr id="0" name=""/>
        <dsp:cNvSpPr/>
      </dsp:nvSpPr>
      <dsp:spPr>
        <a:xfrm>
          <a:off x="10373071" y="5923677"/>
          <a:ext cx="89648" cy="4458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12700" rIns="35560" bIns="0" numCol="1" spcCol="1270" anchor="ctr" anchorCtr="0">
          <a:noAutofit/>
        </a:bodyPr>
        <a:lstStyle/>
        <a:p>
          <a:pPr lvl="0" algn="ctr" defTabSz="222250">
            <a:lnSpc>
              <a:spcPct val="90000"/>
            </a:lnSpc>
            <a:spcBef>
              <a:spcPct val="0"/>
            </a:spcBef>
            <a:spcAft>
              <a:spcPct val="35000"/>
            </a:spcAft>
          </a:pPr>
          <a:endParaRPr lang="ru-RU" sz="500" kern="1200"/>
        </a:p>
      </dsp:txBody>
      <dsp:txXfrm>
        <a:off x="10373071" y="5923677"/>
        <a:ext cx="89648" cy="445868"/>
      </dsp:txXfrm>
    </dsp:sp>
    <dsp:sp modelId="{E9C57BFB-26BA-4202-8B12-B3EDB539D382}">
      <dsp:nvSpPr>
        <dsp:cNvPr id="0" name=""/>
        <dsp:cNvSpPr/>
      </dsp:nvSpPr>
      <dsp:spPr>
        <a:xfrm>
          <a:off x="10462720" y="6019220"/>
          <a:ext cx="101396" cy="101912"/>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61E9282-8ECF-4815-B5EB-3462CAFF2603}">
      <dsp:nvSpPr>
        <dsp:cNvPr id="0" name=""/>
        <dsp:cNvSpPr/>
      </dsp:nvSpPr>
      <dsp:spPr>
        <a:xfrm>
          <a:off x="10615112" y="6019220"/>
          <a:ext cx="101396" cy="101912"/>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FBCE595-947F-4054-B9F9-3DC5EEE65838}">
      <dsp:nvSpPr>
        <dsp:cNvPr id="0" name=""/>
        <dsp:cNvSpPr/>
      </dsp:nvSpPr>
      <dsp:spPr>
        <a:xfrm>
          <a:off x="10462720" y="6172090"/>
          <a:ext cx="101396" cy="101912"/>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6EF80E2-3662-427C-824A-5FE83796E47E}">
      <dsp:nvSpPr>
        <dsp:cNvPr id="0" name=""/>
        <dsp:cNvSpPr/>
      </dsp:nvSpPr>
      <dsp:spPr>
        <a:xfrm>
          <a:off x="10615112" y="6172090"/>
          <a:ext cx="101396" cy="101912"/>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7F6F107-6768-49B7-AED8-8D58FE95AF17}">
      <dsp:nvSpPr>
        <dsp:cNvPr id="0" name=""/>
        <dsp:cNvSpPr/>
      </dsp:nvSpPr>
      <dsp:spPr>
        <a:xfrm>
          <a:off x="10716508" y="5923677"/>
          <a:ext cx="89648" cy="4458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12700" rIns="35560" bIns="0" numCol="1" spcCol="1270" anchor="ctr" anchorCtr="0">
          <a:noAutofit/>
        </a:bodyPr>
        <a:lstStyle/>
        <a:p>
          <a:pPr lvl="0" algn="ctr" defTabSz="222250">
            <a:lnSpc>
              <a:spcPct val="90000"/>
            </a:lnSpc>
            <a:spcBef>
              <a:spcPct val="0"/>
            </a:spcBef>
            <a:spcAft>
              <a:spcPct val="35000"/>
            </a:spcAft>
          </a:pPr>
          <a:endParaRPr lang="ru-RU" sz="500" kern="1200"/>
        </a:p>
      </dsp:txBody>
      <dsp:txXfrm>
        <a:off x="10716508" y="5923677"/>
        <a:ext cx="89648" cy="445868"/>
      </dsp:txXfrm>
    </dsp:sp>
    <dsp:sp modelId="{59344AE8-CE35-4640-8AD5-CC39449A5DA5}">
      <dsp:nvSpPr>
        <dsp:cNvPr id="0" name=""/>
        <dsp:cNvSpPr/>
      </dsp:nvSpPr>
      <dsp:spPr>
        <a:xfrm>
          <a:off x="10806157" y="6210307"/>
          <a:ext cx="101377" cy="101912"/>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FA9E591-BDC6-4FCD-A442-8E3549D94B30}">
      <dsp:nvSpPr>
        <dsp:cNvPr id="0" name=""/>
        <dsp:cNvSpPr/>
      </dsp:nvSpPr>
      <dsp:spPr>
        <a:xfrm>
          <a:off x="10920430" y="6095655"/>
          <a:ext cx="101377" cy="101912"/>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932F18D-AFD5-4E26-9C35-5E478977CF7C}">
      <dsp:nvSpPr>
        <dsp:cNvPr id="0" name=""/>
        <dsp:cNvSpPr/>
      </dsp:nvSpPr>
      <dsp:spPr>
        <a:xfrm>
          <a:off x="11034704" y="5981003"/>
          <a:ext cx="101377" cy="101912"/>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DEB197D-9BE3-4F0A-AFDF-02CC64D22DA4}">
      <dsp:nvSpPr>
        <dsp:cNvPr id="0" name=""/>
        <dsp:cNvSpPr/>
      </dsp:nvSpPr>
      <dsp:spPr>
        <a:xfrm>
          <a:off x="10806157" y="5981003"/>
          <a:ext cx="101377" cy="101912"/>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DC6F32D-08F9-4EF3-ADB4-38990C348A11}">
      <dsp:nvSpPr>
        <dsp:cNvPr id="0" name=""/>
        <dsp:cNvSpPr/>
      </dsp:nvSpPr>
      <dsp:spPr>
        <a:xfrm>
          <a:off x="11034704" y="6210307"/>
          <a:ext cx="101377" cy="101912"/>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9013A4F-90C7-4EDE-89E6-8C7862CC5192}">
      <dsp:nvSpPr>
        <dsp:cNvPr id="0" name=""/>
        <dsp:cNvSpPr/>
      </dsp:nvSpPr>
      <dsp:spPr>
        <a:xfrm>
          <a:off x="11136082" y="5923677"/>
          <a:ext cx="89648" cy="4458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12700" rIns="35560" bIns="0" numCol="1" spcCol="1270" anchor="ctr" anchorCtr="0">
          <a:noAutofit/>
        </a:bodyPr>
        <a:lstStyle/>
        <a:p>
          <a:pPr lvl="0" algn="ctr" defTabSz="222250">
            <a:lnSpc>
              <a:spcPct val="90000"/>
            </a:lnSpc>
            <a:spcBef>
              <a:spcPct val="0"/>
            </a:spcBef>
            <a:spcAft>
              <a:spcPct val="35000"/>
            </a:spcAft>
          </a:pPr>
          <a:endParaRPr lang="ru-RU" sz="500" kern="1200"/>
        </a:p>
      </dsp:txBody>
      <dsp:txXfrm>
        <a:off x="11136082" y="5923677"/>
        <a:ext cx="89648" cy="445868"/>
      </dsp:txXfrm>
    </dsp:sp>
  </dsp:spTree>
</dsp:drawing>
</file>

<file path=ppt/diagrams/layout1.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SpiralPicture">
  <dgm:title val=""/>
  <dgm:desc val=""/>
  <dgm:catLst>
    <dgm:cat type="picture" pri="4000"/>
    <dgm:cat type="pictureconvert" pri="4000"/>
  </dgm:catLst>
  <dgm:sampData>
    <dgm:dataModel>
      <dgm:ptLst>
        <dgm:pt modelId="0" type="doc"/>
        <dgm:pt modelId="1"/>
        <dgm:pt modelId="2"/>
        <dgm:pt modelId="3"/>
        <dgm:pt modelId="4"/>
        <dgm:pt modelId="5"/>
      </dgm:ptLst>
      <dgm:cxnLst>
        <dgm:cxn modelId="11" srcId="0" destId="1" srcOrd="0" destOrd="0"/>
        <dgm:cxn modelId="12" srcId="0" destId="2" srcOrd="0" destOrd="0"/>
        <dgm:cxn modelId="13" srcId="0" destId="3" srcOrd="0" destOrd="0"/>
        <dgm:cxn modelId="14" srcId="0" destId="4" srcOrd="0" destOrd="0"/>
        <dgm:cxn modelId="15" srcId="0" destId="5" srcOrd="0" destOrd="0"/>
      </dgm:cxnLst>
      <dgm:bg/>
      <dgm:whole/>
    </dgm:dataModel>
  </dgm:sampData>
  <dgm:styleData useDef="1">
    <dgm:dataModel>
      <dgm:ptLst/>
      <dgm:bg/>
      <dgm:whole/>
    </dgm:dataModel>
  </dgm:styleData>
  <dgm:clrData useDef="1">
    <dgm:dataModel>
      <dgm:ptLst/>
      <dgm:bg/>
      <dgm:whole/>
    </dgm:dataModel>
  </dgm:clrData>
  <dgm:layoutNode name="Name0">
    <dgm:varLst>
      <dgm:chMax val="5"/>
      <dgm:dir/>
    </dgm:varLst>
    <dgm:alg type="composite">
      <dgm:param type="ar" val="1.515"/>
    </dgm:alg>
    <dgm:shape xmlns:r="http://schemas.openxmlformats.org/officeDocument/2006/relationships" r:blip="">
      <dgm:adjLst/>
    </dgm:shape>
    <dgm:constrLst>
      <dgm:constr type="w" for="ch" forName="picts" refType="w"/>
      <dgm:constr type="h" for="ch" forName="picts" refType="h" fact="0.93"/>
      <dgm:constr type="b" for="ch" forName="txLine" refType="h"/>
      <dgm:constr type="w" for="ch" forName="txLine" refType="w"/>
      <dgm:constr type="h" for="ch" forName="txLine" refType="h" fact="0.07"/>
      <dgm:constr type="userD" for="des" refType="h" fact="0.016"/>
    </dgm:constrLst>
    <dgm:forEach name="Name1" axis="self" ptType="parTrans">
      <dgm:forEach name="Name2" axis="self" ptType="sibTrans" st="2">
        <dgm:forEach name="imageRepeat" axis="self">
          <dgm:layoutNode name="imageRepeatNode" styleLbl="alignNode1">
            <dgm:alg type="sp"/>
            <dgm:shape xmlns:r="http://schemas.openxmlformats.org/officeDocument/2006/relationships" type="rect" r:blip="" blipPhldr="1">
              <dgm:adjLst/>
            </dgm:shape>
            <dgm:presOf axis="self"/>
          </dgm:layoutNode>
        </dgm:forEach>
      </dgm:forEach>
    </dgm:forEach>
    <dgm:layoutNode name="picts">
      <dgm:alg type="composite"/>
      <dgm:shape xmlns:r="http://schemas.openxmlformats.org/officeDocument/2006/relationships" r:blip="">
        <dgm:adjLst/>
      </dgm:shape>
      <dgm:choose name="Name3">
        <dgm:if name="Name4" func="var" arg="dir" op="equ" val="norm">
          <dgm:constrLst>
            <dgm:constr type="userD"/>
            <dgm:constr type="w" for="ch" forName="space1" refType="h"/>
            <dgm:constr type="h" for="ch" forName="space1" refType="h"/>
            <dgm:constr type="r" for="ch" forName="space2" refType="w"/>
            <dgm:constr type="w" for="ch" forName="space2" refType="h" fact="0.608"/>
            <dgm:constr type="l" for="ch" forName="pictA1"/>
            <dgm:constr type="t" for="ch" forName="pictA1"/>
            <dgm:constr type="w" for="ch" forName="pictA1" refType="h"/>
            <dgm:constr type="h" for="ch" forName="pictA1" refType="h"/>
            <dgm:constr type="l" for="ch" forName="pictB1"/>
            <dgm:constr type="t" for="ch" forName="pictB1"/>
            <dgm:constr type="w" for="ch" forName="pictB1" refType="h"/>
            <dgm:constr type="h" for="ch" forName="pictB1" refType="h"/>
            <dgm:constr type="r" for="ch" forName="oneDotPict" refType="r" refFor="ch" refForName="pictA1"/>
            <dgm:constr type="b" for="ch" forName="oneDotPict" refType="b" refFor="ch" refForName="pictA1"/>
            <dgm:constr type="rOff" for="ch" forName="oneDotPict" refType="userD" fact="-1"/>
            <dgm:constr type="bOff" for="ch" forName="oneDotPict" refType="userD" fact="-1"/>
            <dgm:constr type="w" for="ch" forName="oneDotPict" refType="userD"/>
            <dgm:constr type="h" for="ch" forName="oneDotPict" refType="userD"/>
            <dgm:constr type="r" for="ch" forName="pictA2" refType="w"/>
            <dgm:constr type="t" for="ch" forName="pictA2"/>
            <dgm:constr type="w" for="ch" forName="pictA2" refType="h" fact="0.608"/>
            <dgm:constr type="h" for="ch" forName="pictA2" refType="h" fact="0.608"/>
            <dgm:constr type="r" for="ch" forName="pictB2" refType="w"/>
            <dgm:constr type="t" for="ch" forName="pictB2"/>
            <dgm:constr type="w" for="ch" forName="pictB2" refType="h" fact="0.608"/>
            <dgm:constr type="h" for="ch" forName="pictB2" refType="h" fact="0.608"/>
            <dgm:constr type="r" for="ch" forName="twoDotsPict" refType="r" refFor="ch" refForName="pictA2"/>
            <dgm:constr type="b" for="ch" forName="twoDotsPict" refType="b" refFor="ch" refForName="pictA2"/>
            <dgm:constr type="rOff" for="ch" forName="twoDotsPict" refType="userD" fact="-1"/>
            <dgm:constr type="bOff" for="ch" forName="twoDotsPict" refType="userD" fact="-1"/>
            <dgm:constr type="w" for="ch" forName="twoDotsPict" refType="userD" fact="2.5"/>
            <dgm:constr type="h" for="ch" forName="twoDotsPict" refType="userD"/>
            <dgm:constr type="r" for="ch" forName="pictA3" refType="w"/>
            <dgm:constr type="b" for="ch" forName="pictA3" refType="h"/>
            <dgm:constr type="w" for="ch" forName="pictA3" refType="h" fact="0.371"/>
            <dgm:constr type="h" for="ch" forName="pictA3" refType="h" fact="0.371"/>
            <dgm:constr type="r" for="ch" forName="pictB3" refType="w"/>
            <dgm:constr type="b" for="ch" forName="pictB3" refType="h"/>
            <dgm:constr type="w" for="ch" forName="pictB3" refType="h" fact="0.371"/>
            <dgm:constr type="h" for="ch" forName="pictB3" refType="h" fact="0.371"/>
            <dgm:constr type="r" for="ch" forName="threeDotsPict" refType="r" refFor="ch" refForName="pictA3"/>
            <dgm:constr type="b" for="ch" forName="threeDotsPict" refType="b" refFor="ch" refForName="pictA3"/>
            <dgm:constr type="rOff" for="ch" forName="threeDotsPict" refType="userD" fact="-1"/>
            <dgm:constr type="bOff" for="ch" forName="threeDotsPict" refType="userD" fact="-1"/>
            <dgm:constr type="w" for="ch" forName="threeDotsPict" refType="userD" fact="3.25"/>
            <dgm:constr type="h" for="ch" forName="threeDotsPict" refType="userD" fact="3.25"/>
            <dgm:constr type="l" for="ch" forName="pictA4" refType="l" refFor="ch" refForName="space2"/>
            <dgm:constr type="b" for="ch" forName="pictA4" refType="h"/>
            <dgm:constr type="w" for="ch" forName="pictA4" refType="h" fact="0.216"/>
            <dgm:constr type="h" for="ch" forName="pictA4" refType="h" fact="0.216"/>
            <dgm:constr type="l" for="ch" forName="pictB4" refType="l" refFor="ch" refForName="space2"/>
            <dgm:constr type="b" for="ch" forName="pictB4" refType="h"/>
            <dgm:constr type="w" for="ch" forName="pictB4" refType="h" fact="0.216"/>
            <dgm:constr type="h" for="ch" forName="pictB4" refType="h" fact="0.216"/>
            <dgm:constr type="r" for="ch" forName="fourDotsPict" refType="r" refFor="ch" refForName="pictA4"/>
            <dgm:constr type="b" for="ch" forName="fourDotsPict" refType="b" refFor="ch" refForName="pictA4"/>
            <dgm:constr type="rOff" for="ch" forName="fourDotsPict" refType="userD" fact="-1"/>
            <dgm:constr type="bOff" for="ch" forName="fourDotsPict" refType="userD" fact="-1"/>
            <dgm:constr type="w" for="ch" forName="fourDotsPict" refType="userD" fact="2.5"/>
            <dgm:constr type="h" for="ch" forName="fourDotsPict" refType="userD" fact="2.5"/>
            <dgm:constr type="l" for="ch" forName="pictA5" refType="l" refFor="ch" refForName="space2"/>
            <dgm:constr type="t" for="ch" forName="pictA5" refType="h" fact="0.629"/>
            <dgm:constr type="w" for="ch" forName="pictA5" refType="h" fact="0.216"/>
            <dgm:constr type="h" for="ch" forName="pictA5" refType="h" fact="0.133"/>
            <dgm:constr type="l" for="ch" forName="pictB5" refType="l" refFor="ch" refForName="space2"/>
            <dgm:constr type="t" for="ch" forName="pictB5" refType="h" fact="0.629"/>
            <dgm:constr type="w" for="ch" forName="pictB5" refType="h" fact="0.216"/>
            <dgm:constr type="h" for="ch" forName="pictB5" refType="h" fact="0.133"/>
            <dgm:constr type="r" for="ch" forName="fiveDotsPict" refType="r" refFor="ch" refForName="pictA5"/>
            <dgm:constr type="b" for="ch" forName="fiveDotsPict" refType="b" refFor="ch" refForName="pictA5"/>
            <dgm:constr type="rOff" for="ch" forName="fiveDotsPict" refType="userD" fact="-1"/>
            <dgm:constr type="bOff" for="ch" forName="fiveDotsPict" refType="userD" fact="-1"/>
            <dgm:constr type="w" for="ch" forName="fiveDotsPict" refType="userD" fact="3.25"/>
            <dgm:constr type="h" for="ch" forName="fiveDotsPict" refType="userD" fact="3.25"/>
          </dgm:constrLst>
        </dgm:if>
        <dgm:else name="Name5">
          <dgm:constrLst>
            <dgm:constr type="userD"/>
            <dgm:constr type="w" for="ch" forName="space1" refType="h"/>
            <dgm:constr type="h" for="ch" forName="space1" refType="h"/>
            <dgm:constr type="l" for="ch" forName="space2"/>
            <dgm:constr type="w" for="ch" forName="space2" refType="h" fact="0.608"/>
            <dgm:constr type="r" for="ch" forName="pictA1" refType="w"/>
            <dgm:constr type="t" for="ch" forName="pictA1"/>
            <dgm:constr type="w" for="ch" forName="pictA1" refType="h"/>
            <dgm:constr type="h" for="ch" forName="pictA1" refType="h"/>
            <dgm:constr type="r" for="ch" forName="pictB1" refType="w"/>
            <dgm:constr type="t" for="ch" forName="pictB1"/>
            <dgm:constr type="w" for="ch" forName="pictB1" refType="h"/>
            <dgm:constr type="h" for="ch" forName="pictB1" refType="h"/>
            <dgm:constr type="r" for="ch" forName="oneDotPict" refType="r" refFor="ch" refForName="pictA1"/>
            <dgm:constr type="b" for="ch" forName="oneDotPict" refType="b" refFor="ch" refForName="pictA1"/>
            <dgm:constr type="rOff" for="ch" forName="oneDotPict" refType="userD" fact="-1"/>
            <dgm:constr type="bOff" for="ch" forName="oneDotPict" refType="userD" fact="-1"/>
            <dgm:constr type="w" for="ch" forName="oneDotPict" refType="userD"/>
            <dgm:constr type="h" for="ch" forName="oneDotPict" refType="userD"/>
            <dgm:constr type="l" for="ch" forName="pictA2"/>
            <dgm:constr type="t" for="ch" forName="pictA2"/>
            <dgm:constr type="w" for="ch" forName="pictA2" refType="h" fact="0.608"/>
            <dgm:constr type="h" for="ch" forName="pictA2" refType="h" fact="0.608"/>
            <dgm:constr type="l" for="ch" forName="pictB2"/>
            <dgm:constr type="t" for="ch" forName="pictB2"/>
            <dgm:constr type="w" for="ch" forName="pictB2" refType="h" fact="0.608"/>
            <dgm:constr type="h" for="ch" forName="pictB2" refType="h" fact="0.608"/>
            <dgm:constr type="r" for="ch" forName="twoDotsPict" refType="r" refFor="ch" refForName="pictA2"/>
            <dgm:constr type="b" for="ch" forName="twoDotsPict" refType="b" refFor="ch" refForName="pictA2"/>
            <dgm:constr type="rOff" for="ch" forName="twoDotsPict" refType="userD" fact="-1"/>
            <dgm:constr type="bOff" for="ch" forName="twoDotsPict" refType="userD" fact="-1"/>
            <dgm:constr type="w" for="ch" forName="twoDotsPict" refType="userD" fact="2.5"/>
            <dgm:constr type="h" for="ch" forName="twoDotsPict" refType="userD"/>
            <dgm:constr type="l" for="ch" forName="pictA3"/>
            <dgm:constr type="b" for="ch" forName="pictA3" refType="h"/>
            <dgm:constr type="w" for="ch" forName="pictA3" refType="h" fact="0.371"/>
            <dgm:constr type="h" for="ch" forName="pictA3" refType="h" fact="0.371"/>
            <dgm:constr type="l" for="ch" forName="pictB3"/>
            <dgm:constr type="b" for="ch" forName="pictB3" refType="h"/>
            <dgm:constr type="w" for="ch" forName="pictB3" refType="h" fact="0.371"/>
            <dgm:constr type="h" for="ch" forName="pictB3" refType="h" fact="0.371"/>
            <dgm:constr type="r" for="ch" forName="threeDotsPict" refType="r" refFor="ch" refForName="pictA3"/>
            <dgm:constr type="b" for="ch" forName="threeDotsPict" refType="b" refFor="ch" refForName="pictA3"/>
            <dgm:constr type="rOff" for="ch" forName="threeDotsPict" refType="userD" fact="-1"/>
            <dgm:constr type="bOff" for="ch" forName="threeDotsPict" refType="userD" fact="-1"/>
            <dgm:constr type="w" for="ch" forName="threeDotsPict" refType="userD" fact="3.25"/>
            <dgm:constr type="h" for="ch" forName="threeDotsPict" refType="userD" fact="3.25"/>
            <dgm:constr type="r" for="ch" forName="pictA4" refType="r" refFor="ch" refForName="space2"/>
            <dgm:constr type="b" for="ch" forName="pictA4" refType="h"/>
            <dgm:constr type="w" for="ch" forName="pictA4" refType="h" fact="0.216"/>
            <dgm:constr type="h" for="ch" forName="pictA4" refType="h" fact="0.216"/>
            <dgm:constr type="r" for="ch" forName="pictB4" refType="r" refFor="ch" refForName="space2"/>
            <dgm:constr type="b" for="ch" forName="pictB4" refType="h"/>
            <dgm:constr type="w" for="ch" forName="pictB4" refType="h" fact="0.216"/>
            <dgm:constr type="h" for="ch" forName="pictB4" refType="h" fact="0.216"/>
            <dgm:constr type="r" for="ch" forName="fourDotsPict" refType="r" refFor="ch" refForName="pictA4"/>
            <dgm:constr type="b" for="ch" forName="fourDotsPict" refType="b" refFor="ch" refForName="pictA4"/>
            <dgm:constr type="rOff" for="ch" forName="fourDotsPict" refType="userD" fact="-1"/>
            <dgm:constr type="bOff" for="ch" forName="fourDotsPict" refType="userD" fact="-1"/>
            <dgm:constr type="w" for="ch" forName="fourDotsPict" refType="userD" fact="2.5"/>
            <dgm:constr type="h" for="ch" forName="fourDotsPict" refType="userD" fact="2.5"/>
            <dgm:constr type="r" for="ch" forName="pictA5" refType="r" refFor="ch" refForName="space2"/>
            <dgm:constr type="t" for="ch" forName="pictA5" refType="h" fact="0.629"/>
            <dgm:constr type="w" for="ch" forName="pictA5" refType="h" fact="0.216"/>
            <dgm:constr type="h" for="ch" forName="pictA5" refType="h" fact="0.133"/>
            <dgm:constr type="r" for="ch" forName="pictB5" refType="r" refFor="ch" refForName="space2"/>
            <dgm:constr type="t" for="ch" forName="pictB5" refType="h" fact="0.629"/>
            <dgm:constr type="w" for="ch" forName="pictB5" refType="h" fact="0.216"/>
            <dgm:constr type="h" for="ch" forName="pictB5" refType="h" fact="0.133"/>
            <dgm:constr type="r" for="ch" forName="fiveDotsPict" refType="r" refFor="ch" refForName="pictA5"/>
            <dgm:constr type="b" for="ch" forName="fiveDotsPict" refType="b" refFor="ch" refForName="pictA5"/>
            <dgm:constr type="rOff" for="ch" forName="fiveDotsPict" refType="userD" fact="-1"/>
            <dgm:constr type="bOff" for="ch" forName="fiveDotsPict" refType="userD" fact="-1"/>
            <dgm:constr type="w" for="ch" forName="fiveDotsPict" refType="userD" fact="3.25"/>
            <dgm:constr type="h" for="ch" forName="fiveDotsPict" refType="userD" fact="3.25"/>
          </dgm:constrLst>
        </dgm:else>
      </dgm:choose>
      <dgm:layoutNode name="space1">
        <dgm:alg type="sp"/>
        <dgm:shape xmlns:r="http://schemas.openxmlformats.org/officeDocument/2006/relationships" r:blip="">
          <dgm:adjLst/>
        </dgm:shape>
      </dgm:layoutNode>
      <dgm:layoutNode name="space2">
        <dgm:alg type="sp"/>
        <dgm:shape xmlns:r="http://schemas.openxmlformats.org/officeDocument/2006/relationships" r:blip="">
          <dgm:adjLst/>
        </dgm:shape>
      </dgm:layoutNode>
      <dgm:choose name="Name6">
        <dgm:if name="Name7" axis="ch" ptType="node" func="cnt" op="gte" val="1">
          <dgm:forEach name="Name8" axis="ch" ptType="sibTrans" hideLastTrans="0" cnt="1">
            <dgm:layoutNode name="pictA1">
              <dgm:alg type="sp"/>
              <dgm:shape xmlns:r="http://schemas.openxmlformats.org/officeDocument/2006/relationships" r:blip="">
                <dgm:adjLst/>
              </dgm:shape>
              <dgm:presOf/>
              <dgm:forEach name="Name9" ref="imageRepeat"/>
            </dgm:layoutNode>
            <dgm:layoutNode name="oneDotPict">
              <dgm:alg type="composite"/>
              <dgm:shape xmlns:r="http://schemas.openxmlformats.org/officeDocument/2006/relationships" r:blip="">
                <dgm:adjLst/>
              </dgm:shape>
              <dgm:presOf/>
              <dgm:constrLst>
                <dgm:constr type="userD"/>
                <dgm:constr type="w" for="ch" forName="dotPict_11" refType="userD"/>
                <dgm:constr type="h" for="ch" forName="dotPict_11" refType="userD"/>
              </dgm:constrLst>
              <dgm:layoutNode name="dotPict_11" styleLbl="solidFgAcc1">
                <dgm:alg type="sp"/>
                <dgm:shape xmlns:r="http://schemas.openxmlformats.org/officeDocument/2006/relationships" type="ellipse" r:blip="">
                  <dgm:adjLst/>
                </dgm:shape>
                <dgm:presOf/>
              </dgm:layoutNode>
            </dgm:layoutNode>
          </dgm:forEach>
        </dgm:if>
        <dgm:else name="Name10">
          <dgm:layoutNode name="pictB1" styleLbl="alignNode1">
            <dgm:alg type="sp"/>
            <dgm:shape xmlns:r="http://schemas.openxmlformats.org/officeDocument/2006/relationships" type="rect" r:blip="">
              <dgm:adjLst/>
            </dgm:shape>
            <dgm:presOf/>
          </dgm:layoutNode>
        </dgm:else>
      </dgm:choose>
      <dgm:choose name="Name11">
        <dgm:if name="Name12" axis="ch" ptType="node" func="cnt" op="gte" val="2">
          <dgm:forEach name="Name13" axis="ch" ptType="sibTrans" hideLastTrans="0" st="2" cnt="1">
            <dgm:layoutNode name="pictA2">
              <dgm:alg type="sp"/>
              <dgm:shape xmlns:r="http://schemas.openxmlformats.org/officeDocument/2006/relationships" r:blip="">
                <dgm:adjLst/>
              </dgm:shape>
              <dgm:presOf/>
              <dgm:forEach name="Name14" ref="imageRepeat"/>
            </dgm:layoutNode>
            <dgm:layoutNode name="twoDotsPict">
              <dgm:alg type="composite"/>
              <dgm:shape xmlns:r="http://schemas.openxmlformats.org/officeDocument/2006/relationships" r:blip="">
                <dgm:adjLst/>
              </dgm:shape>
              <dgm:presOf/>
              <dgm:constrLst>
                <dgm:constr type="userD"/>
                <dgm:constr type="w" for="ch" forName="dotPict_21" refType="userD"/>
                <dgm:constr type="h" for="ch" forName="dotPict_21" refType="userD"/>
                <dgm:constr type="l" for="ch" forName="dotPict_22" refType="userD" fact="1.5"/>
                <dgm:constr type="w" for="ch" forName="dotPict_22" refType="userD"/>
                <dgm:constr type="h" for="ch" forName="dotPict_22" refType="userD"/>
              </dgm:constrLst>
              <dgm:layoutNode name="dotPict_21" styleLbl="solidFgAcc1">
                <dgm:alg type="sp"/>
                <dgm:shape xmlns:r="http://schemas.openxmlformats.org/officeDocument/2006/relationships" type="ellipse" r:blip="">
                  <dgm:adjLst/>
                </dgm:shape>
                <dgm:presOf/>
              </dgm:layoutNode>
              <dgm:layoutNode name="dotPict_22" styleLbl="solidFgAcc1">
                <dgm:alg type="sp"/>
                <dgm:shape xmlns:r="http://schemas.openxmlformats.org/officeDocument/2006/relationships" type="ellipse" r:blip="">
                  <dgm:adjLst/>
                </dgm:shape>
                <dgm:presOf/>
              </dgm:layoutNode>
            </dgm:layoutNode>
          </dgm:forEach>
        </dgm:if>
        <dgm:else name="Name15">
          <dgm:layoutNode name="pictB2" styleLbl="alignNode1">
            <dgm:alg type="sp"/>
            <dgm:shape xmlns:r="http://schemas.openxmlformats.org/officeDocument/2006/relationships" type="rect" r:blip="">
              <dgm:adjLst/>
            </dgm:shape>
            <dgm:presOf/>
          </dgm:layoutNode>
        </dgm:else>
      </dgm:choose>
      <dgm:choose name="Name16">
        <dgm:if name="Name17" axis="ch" ptType="node" func="cnt" op="gte" val="3">
          <dgm:forEach name="Name18" axis="ch" ptType="sibTrans" hideLastTrans="0" st="3" cnt="1">
            <dgm:layoutNode name="pictA3">
              <dgm:alg type="sp"/>
              <dgm:shape xmlns:r="http://schemas.openxmlformats.org/officeDocument/2006/relationships" r:blip="">
                <dgm:adjLst/>
              </dgm:shape>
              <dgm:presOf/>
              <dgm:forEach name="Name19" ref="imageRepeat"/>
            </dgm:layoutNode>
            <dgm:layoutNode name="threeDotsPict">
              <dgm:alg type="composite"/>
              <dgm:shape xmlns:r="http://schemas.openxmlformats.org/officeDocument/2006/relationships" r:blip="">
                <dgm:adjLst/>
              </dgm:shape>
              <dgm:presOf/>
              <dgm:constrLst>
                <dgm:constr type="userD"/>
                <dgm:constr type="l" for="ch" forName="dotPict_31"/>
                <dgm:constr type="t" for="ch" forName="dotPict_31" refType="userD" fact="2.25"/>
                <dgm:constr type="w" for="ch" forName="dotPict_31" refType="userD"/>
                <dgm:constr type="h" for="ch" forName="dotPict_31" refType="userD"/>
                <dgm:constr type="l" for="ch" forName="dotPict_32" refType="userD" fact="1.125"/>
                <dgm:constr type="t" for="ch" forName="dotPict_32" refType="userD" fact="1.125"/>
                <dgm:constr type="w" for="ch" forName="dotPict_32" refType="userD"/>
                <dgm:constr type="h" for="ch" forName="dotPict_32" refType="userD"/>
                <dgm:constr type="l" for="ch" forName="dotPict_33" refType="userD" fact="2.25"/>
                <dgm:constr type="t" for="ch" forName="dotPict_33"/>
                <dgm:constr type="w" for="ch" forName="dotPict_33" refType="userD"/>
                <dgm:constr type="h" for="ch" forName="dotPict_33" refType="userD"/>
              </dgm:constrLst>
              <dgm:layoutNode name="dotPict_31" styleLbl="solidFgAcc1">
                <dgm:alg type="sp"/>
                <dgm:shape xmlns:r="http://schemas.openxmlformats.org/officeDocument/2006/relationships" type="ellipse" r:blip="">
                  <dgm:adjLst/>
                </dgm:shape>
                <dgm:presOf/>
              </dgm:layoutNode>
              <dgm:layoutNode name="dotPict_32" styleLbl="solidFgAcc1">
                <dgm:alg type="sp"/>
                <dgm:shape xmlns:r="http://schemas.openxmlformats.org/officeDocument/2006/relationships" type="ellipse" r:blip="">
                  <dgm:adjLst/>
                </dgm:shape>
                <dgm:presOf/>
              </dgm:layoutNode>
              <dgm:layoutNode name="dotPict_33" styleLbl="solidFgAcc1">
                <dgm:alg type="sp"/>
                <dgm:shape xmlns:r="http://schemas.openxmlformats.org/officeDocument/2006/relationships" type="ellipse" r:blip="">
                  <dgm:adjLst/>
                </dgm:shape>
                <dgm:presOf/>
              </dgm:layoutNode>
            </dgm:layoutNode>
          </dgm:forEach>
        </dgm:if>
        <dgm:else name="Name20">
          <dgm:layoutNode name="pictB3" styleLbl="alignNode1">
            <dgm:alg type="sp"/>
            <dgm:shape xmlns:r="http://schemas.openxmlformats.org/officeDocument/2006/relationships" type="rect" r:blip="">
              <dgm:adjLst/>
            </dgm:shape>
            <dgm:presOf/>
          </dgm:layoutNode>
        </dgm:else>
      </dgm:choose>
      <dgm:choose name="Name21">
        <dgm:if name="Name22" axis="ch" ptType="node" func="cnt" op="gte" val="4">
          <dgm:forEach name="Name23" axis="ch" ptType="sibTrans" hideLastTrans="0" st="4" cnt="1">
            <dgm:layoutNode name="pictA4">
              <dgm:alg type="sp"/>
              <dgm:shape xmlns:r="http://schemas.openxmlformats.org/officeDocument/2006/relationships" r:blip="">
                <dgm:adjLst/>
              </dgm:shape>
              <dgm:presOf/>
              <dgm:forEach name="Name24" ref="imageRepeat"/>
            </dgm:layoutNode>
            <dgm:layoutNode name="fourDotsPict">
              <dgm:alg type="composite"/>
              <dgm:shape xmlns:r="http://schemas.openxmlformats.org/officeDocument/2006/relationships" r:blip="">
                <dgm:adjLst/>
              </dgm:shape>
              <dgm:presOf/>
              <dgm:constrLst>
                <dgm:constr type="userD"/>
                <dgm:constr type="w" for="ch" forName="dotPict_41" refType="userD"/>
                <dgm:constr type="h" for="ch" forName="dotPict_41" refType="userD"/>
                <dgm:constr type="l" for="ch" forName="dotPict_42" refType="userD" fact="1.5"/>
                <dgm:constr type="w" for="ch" forName="dotPict_42" refType="userD"/>
                <dgm:constr type="h" for="ch" forName="dotPict_42" refType="userD"/>
                <dgm:constr type="t" for="ch" forName="dotPict_43" refType="userD" fact="1.5"/>
                <dgm:constr type="w" for="ch" forName="dotPict_43" refType="userD"/>
                <dgm:constr type="h" for="ch" forName="dotPict_43" refType="userD"/>
                <dgm:constr type="l" for="ch" forName="dotPict_44" refType="userD" fact="1.5"/>
                <dgm:constr type="t" for="ch" forName="dotPict_44" refType="userD" fact="1.5"/>
                <dgm:constr type="w" for="ch" forName="dotPict_44" refType="userD"/>
                <dgm:constr type="h" for="ch" forName="dotPict_44" refType="userD"/>
              </dgm:constrLst>
              <dgm:layoutNode name="dotPict_41" styleLbl="solidFgAcc1">
                <dgm:alg type="sp"/>
                <dgm:shape xmlns:r="http://schemas.openxmlformats.org/officeDocument/2006/relationships" type="ellipse" r:blip="">
                  <dgm:adjLst/>
                </dgm:shape>
                <dgm:presOf/>
              </dgm:layoutNode>
              <dgm:layoutNode name="dotPict_42" styleLbl="solidFgAcc1">
                <dgm:alg type="sp"/>
                <dgm:shape xmlns:r="http://schemas.openxmlformats.org/officeDocument/2006/relationships" type="ellipse" r:blip="">
                  <dgm:adjLst/>
                </dgm:shape>
                <dgm:presOf/>
              </dgm:layoutNode>
              <dgm:layoutNode name="dotPict_43" styleLbl="solidFgAcc1">
                <dgm:alg type="sp"/>
                <dgm:shape xmlns:r="http://schemas.openxmlformats.org/officeDocument/2006/relationships" type="ellipse" r:blip="">
                  <dgm:adjLst/>
                </dgm:shape>
                <dgm:presOf/>
              </dgm:layoutNode>
              <dgm:layoutNode name="dotPict_44" styleLbl="solidFgAcc1">
                <dgm:alg type="sp"/>
                <dgm:shape xmlns:r="http://schemas.openxmlformats.org/officeDocument/2006/relationships" type="ellipse" r:blip="">
                  <dgm:adjLst/>
                </dgm:shape>
                <dgm:presOf/>
              </dgm:layoutNode>
            </dgm:layoutNode>
          </dgm:forEach>
        </dgm:if>
        <dgm:else name="Name25">
          <dgm:layoutNode name="pictB4" styleLbl="alignNode1">
            <dgm:alg type="sp"/>
            <dgm:shape xmlns:r="http://schemas.openxmlformats.org/officeDocument/2006/relationships" type="rect" r:blip="">
              <dgm:adjLst/>
            </dgm:shape>
            <dgm:presOf/>
          </dgm:layoutNode>
        </dgm:else>
      </dgm:choose>
      <dgm:choose name="Name26">
        <dgm:if name="Name27" axis="ch" ptType="node" func="cnt" op="gte" val="5">
          <dgm:forEach name="Name28" axis="ch" ptType="sibTrans" hideLastTrans="0" st="5" cnt="1">
            <dgm:layoutNode name="pictA5">
              <dgm:alg type="sp"/>
              <dgm:shape xmlns:r="http://schemas.openxmlformats.org/officeDocument/2006/relationships" r:blip="">
                <dgm:adjLst/>
              </dgm:shape>
              <dgm:presOf/>
              <dgm:forEach name="Name29" ref="imageRepeat"/>
            </dgm:layoutNode>
            <dgm:layoutNode name="fiveDotsPict">
              <dgm:alg type="composite"/>
              <dgm:shape xmlns:r="http://schemas.openxmlformats.org/officeDocument/2006/relationships" r:blip="">
                <dgm:adjLst/>
              </dgm:shape>
              <dgm:presOf/>
              <dgm:constrLst>
                <dgm:constr type="userD"/>
                <dgm:constr type="l" for="ch" forName="dotPict_51"/>
                <dgm:constr type="t" for="ch" forName="dotPict_51" refType="userD" fact="2.25"/>
                <dgm:constr type="w" for="ch" forName="dotPict_51" refType="userD"/>
                <dgm:constr type="h" for="ch" forName="dotPict_51" refType="userD"/>
                <dgm:constr type="l" for="ch" forName="dotPict_52" refType="userD" fact="1.125"/>
                <dgm:constr type="t" for="ch" forName="dotPict_52" refType="userD" fact="1.125"/>
                <dgm:constr type="w" for="ch" forName="dotPict_52" refType="userD"/>
                <dgm:constr type="h" for="ch" forName="dotPict_52" refType="userD"/>
                <dgm:constr type="l" for="ch" forName="dotPict_53" refType="userD" fact="2.25"/>
                <dgm:constr type="t" for="ch" forName="dotPict_53"/>
                <dgm:constr type="w" for="ch" forName="dotPict_53" refType="userD"/>
                <dgm:constr type="h" for="ch" forName="dotPict_53" refType="userD"/>
                <dgm:constr type="l" for="ch" forName="dotPict_54"/>
                <dgm:constr type="t" for="ch" forName="dotPict_54"/>
                <dgm:constr type="w" for="ch" forName="dotPict_54" refType="userD"/>
                <dgm:constr type="h" for="ch" forName="dotPict_54" refType="userD"/>
                <dgm:constr type="l" for="ch" forName="dotPict_55" refType="userD" fact="2.25"/>
                <dgm:constr type="t" for="ch" forName="dotPict_55" refType="userD" fact="2.25"/>
                <dgm:constr type="w" for="ch" forName="dotPict_55" refType="userD"/>
                <dgm:constr type="h" for="ch" forName="dotPict_55" refType="userD"/>
              </dgm:constrLst>
              <dgm:layoutNode name="dotPict_51" styleLbl="solidFgAcc1">
                <dgm:alg type="sp"/>
                <dgm:shape xmlns:r="http://schemas.openxmlformats.org/officeDocument/2006/relationships" type="ellipse" r:blip="">
                  <dgm:adjLst/>
                </dgm:shape>
                <dgm:presOf/>
              </dgm:layoutNode>
              <dgm:layoutNode name="dotPict_52" styleLbl="solidFgAcc1">
                <dgm:alg type="sp"/>
                <dgm:shape xmlns:r="http://schemas.openxmlformats.org/officeDocument/2006/relationships" type="ellipse" r:blip="">
                  <dgm:adjLst/>
                </dgm:shape>
                <dgm:presOf/>
              </dgm:layoutNode>
              <dgm:layoutNode name="dotPict_53" styleLbl="solidFgAcc1">
                <dgm:alg type="sp"/>
                <dgm:shape xmlns:r="http://schemas.openxmlformats.org/officeDocument/2006/relationships" type="ellipse" r:blip="">
                  <dgm:adjLst/>
                </dgm:shape>
                <dgm:presOf/>
              </dgm:layoutNode>
              <dgm:layoutNode name="dotPict_54" styleLbl="solidFgAcc1">
                <dgm:alg type="sp"/>
                <dgm:shape xmlns:r="http://schemas.openxmlformats.org/officeDocument/2006/relationships" type="ellipse" r:blip="">
                  <dgm:adjLst/>
                </dgm:shape>
                <dgm:presOf/>
              </dgm:layoutNode>
              <dgm:layoutNode name="dotPict_55" styleLbl="solidFgAcc1">
                <dgm:alg type="sp"/>
                <dgm:shape xmlns:r="http://schemas.openxmlformats.org/officeDocument/2006/relationships" type="ellipse" r:blip="">
                  <dgm:adjLst/>
                </dgm:shape>
                <dgm:presOf/>
              </dgm:layoutNode>
            </dgm:layoutNode>
          </dgm:forEach>
        </dgm:if>
        <dgm:else name="Name30">
          <dgm:layoutNode name="pictB5" styleLbl="alignNode1">
            <dgm:alg type="sp"/>
            <dgm:shape xmlns:r="http://schemas.openxmlformats.org/officeDocument/2006/relationships" type="rect" r:blip="">
              <dgm:adjLst/>
            </dgm:shape>
            <dgm:presOf/>
          </dgm:layoutNode>
        </dgm:else>
      </dgm:choose>
    </dgm:layoutNode>
    <dgm:layoutNode name="txLine">
      <dgm:choose name="Name31">
        <dgm:if name="Name32" func="var" arg="dir" op="equ" val="norm">
          <dgm:alg type="lin">
            <dgm:param type="horzAlign" val="r"/>
          </dgm:alg>
        </dgm:if>
        <dgm:else name="Name33">
          <dgm:alg type="lin">
            <dgm:param type="horzAlign" val="l"/>
            <dgm:param type="linDir" val="fromR"/>
          </dgm:alg>
        </dgm:else>
      </dgm:choose>
      <dgm:constrLst>
        <dgm:constr type="primFontSz" for="ch" ptType="node" op="equ" val="65"/>
        <dgm:constr type="w" for="ch" ptType="node" refType="primFontSz" refFor="ch" refPtType="node" fact="0.5"/>
        <dgm:constr type="h" for="ch" ptType="node" refType="h"/>
      </dgm:constrLst>
      <dgm:ruleLst>
        <dgm:rule type="primFontSz" for="ch" ptType="node" val="5" fact="NaN" max="NaN"/>
      </dgm:ruleLst>
      <dgm:forEach name="Name34" axis="ch" ptType="node">
        <dgm:choose name="Name35">
          <dgm:if name="Name36" axis="self" ptType="node" func="pos" op="equ" val="1">
            <dgm:layoutNode name="oneDotTx">
              <dgm:alg type="composite"/>
              <dgm:shape xmlns:r="http://schemas.openxmlformats.org/officeDocument/2006/relationships" r:blip="">
                <dgm:adjLst/>
              </dgm:shape>
              <dgm:presOf/>
              <dgm:constrLst>
                <dgm:constr type="userD"/>
                <dgm:constr type="w" for="ch" forName="dotTx_11" refType="userD"/>
                <dgm:constr type="h" for="ch" forName="dotTx_11" refType="userD"/>
              </dgm:constrLst>
              <dgm:layoutNode name="dotTx_11" styleLbl="solidFgAcc1">
                <dgm:alg type="sp"/>
                <dgm:shape xmlns:r="http://schemas.openxmlformats.org/officeDocument/2006/relationships" type="ellipse" r:blip="">
                  <dgm:adjLst/>
                </dgm:shape>
                <dgm:presOf/>
              </dgm:layoutNode>
            </dgm:layoutNode>
            <dgm:layoutNode name="Name37" styleLbl="revTx">
              <dgm:varLst>
                <dgm:bulletEnabled val="1"/>
              </dgm:varLst>
              <dgm:alg type="tx"/>
              <dgm:shape xmlns:r="http://schemas.openxmlformats.org/officeDocument/2006/relationships" type="rect" r:blip="">
                <dgm:adjLst/>
              </dgm:shape>
              <dgm:presOf axis="desOrSelf" ptType="node"/>
              <dgm:constrLst>
                <dgm:constr type="tMarg" refType="primFontSz" fact="0.2"/>
                <dgm:constr type="bMarg"/>
              </dgm:constrLst>
              <dgm:ruleLst>
                <dgm:rule type="w" val="INF" fact="NaN" max="NaN"/>
              </dgm:ruleLst>
            </dgm:layoutNode>
          </dgm:if>
          <dgm:if name="Name38" axis="self" ptType="node" func="pos" op="equ" val="2">
            <dgm:layoutNode name="twoDotsTx">
              <dgm:alg type="composite"/>
              <dgm:shape xmlns:r="http://schemas.openxmlformats.org/officeDocument/2006/relationships" r:blip="">
                <dgm:adjLst/>
              </dgm:shape>
              <dgm:presOf/>
              <dgm:constrLst>
                <dgm:constr type="userD"/>
                <dgm:constr type="w" for="ch" forName="dotTx_21" refType="userD"/>
                <dgm:constr type="h" for="ch" forName="dotTx_21" refType="userD"/>
                <dgm:constr type="l" for="ch" forName="dotTx_22" refType="userD" fact="1.5"/>
                <dgm:constr type="w" for="ch" forName="dotTx_22" refType="userD"/>
                <dgm:constr type="h" for="ch" forName="dotTx_22" refType="userD"/>
              </dgm:constrLst>
              <dgm:layoutNode name="dotTx_21" styleLbl="solidFgAcc1">
                <dgm:alg type="sp"/>
                <dgm:shape xmlns:r="http://schemas.openxmlformats.org/officeDocument/2006/relationships" type="ellipse" r:blip="">
                  <dgm:adjLst/>
                </dgm:shape>
                <dgm:presOf/>
              </dgm:layoutNode>
              <dgm:layoutNode name="dotTx_22" styleLbl="solidFgAcc1">
                <dgm:alg type="sp"/>
                <dgm:shape xmlns:r="http://schemas.openxmlformats.org/officeDocument/2006/relationships" type="ellipse" r:blip="">
                  <dgm:adjLst/>
                </dgm:shape>
                <dgm:presOf/>
              </dgm:layoutNode>
            </dgm:layoutNode>
            <dgm:layoutNode name="Name39" styleLbl="revTx">
              <dgm:varLst>
                <dgm:bulletEnabled val="1"/>
              </dgm:varLst>
              <dgm:alg type="tx"/>
              <dgm:shape xmlns:r="http://schemas.openxmlformats.org/officeDocument/2006/relationships" type="rect" r:blip="">
                <dgm:adjLst/>
              </dgm:shape>
              <dgm:presOf axis="desOrSelf" ptType="node"/>
              <dgm:constrLst>
                <dgm:constr type="tMarg" refType="primFontSz" fact="0.2"/>
                <dgm:constr type="bMarg"/>
              </dgm:constrLst>
              <dgm:ruleLst>
                <dgm:rule type="w" val="INF" fact="NaN" max="NaN"/>
              </dgm:ruleLst>
            </dgm:layoutNode>
          </dgm:if>
          <dgm:if name="Name40" axis="self" ptType="node" func="pos" op="equ" val="3">
            <dgm:layoutNode name="threeDotsTx">
              <dgm:alg type="composite"/>
              <dgm:shape xmlns:r="http://schemas.openxmlformats.org/officeDocument/2006/relationships" r:blip="">
                <dgm:adjLst/>
              </dgm:shape>
              <dgm:presOf/>
              <dgm:constrLst>
                <dgm:constr type="userD"/>
                <dgm:constr type="l" for="ch" forName="dotTx_31"/>
                <dgm:constr type="t" for="ch" forName="dotTx_31" refType="userD" fact="2.25"/>
                <dgm:constr type="w" for="ch" forName="dotTx_31" refType="userD"/>
                <dgm:constr type="h" for="ch" forName="dotTx_31" refType="userD"/>
                <dgm:constr type="l" for="ch" forName="dotTx_32" refType="userD" fact="1.125"/>
                <dgm:constr type="t" for="ch" forName="dotTx_32" refType="userD" fact="1.125"/>
                <dgm:constr type="w" for="ch" forName="dotTx_32" refType="userD"/>
                <dgm:constr type="h" for="ch" forName="dotTx_32" refType="userD"/>
                <dgm:constr type="l" for="ch" forName="dotTx_33" refType="userD" fact="2.25"/>
                <dgm:constr type="t" for="ch" forName="dotTx_33"/>
                <dgm:constr type="w" for="ch" forName="dotTx_33" refType="userD"/>
                <dgm:constr type="h" for="ch" forName="dotTx_33" refType="userD"/>
              </dgm:constrLst>
              <dgm:layoutNode name="dotTx_31" styleLbl="solidFgAcc1">
                <dgm:alg type="sp"/>
                <dgm:shape xmlns:r="http://schemas.openxmlformats.org/officeDocument/2006/relationships" type="ellipse" r:blip="">
                  <dgm:adjLst/>
                </dgm:shape>
                <dgm:presOf/>
              </dgm:layoutNode>
              <dgm:layoutNode name="dotTx_32" styleLbl="solidFgAcc1">
                <dgm:alg type="sp"/>
                <dgm:shape xmlns:r="http://schemas.openxmlformats.org/officeDocument/2006/relationships" type="ellipse" r:blip="">
                  <dgm:adjLst/>
                </dgm:shape>
                <dgm:presOf/>
              </dgm:layoutNode>
              <dgm:layoutNode name="dotTx_33" styleLbl="solidFgAcc1">
                <dgm:alg type="sp"/>
                <dgm:shape xmlns:r="http://schemas.openxmlformats.org/officeDocument/2006/relationships" type="ellipse" r:blip="">
                  <dgm:adjLst/>
                </dgm:shape>
                <dgm:presOf/>
              </dgm:layoutNode>
            </dgm:layoutNode>
            <dgm:layoutNode name="Name41" styleLbl="revTx">
              <dgm:varLst>
                <dgm:bulletEnabled val="1"/>
              </dgm:varLst>
              <dgm:alg type="tx"/>
              <dgm:shape xmlns:r="http://schemas.openxmlformats.org/officeDocument/2006/relationships" type="rect" r:blip="">
                <dgm:adjLst/>
              </dgm:shape>
              <dgm:presOf axis="desOrSelf" ptType="node"/>
              <dgm:constrLst>
                <dgm:constr type="tMarg" refType="primFontSz" fact="0.2"/>
                <dgm:constr type="bMarg"/>
              </dgm:constrLst>
              <dgm:ruleLst>
                <dgm:rule type="w" val="INF" fact="NaN" max="NaN"/>
              </dgm:ruleLst>
            </dgm:layoutNode>
          </dgm:if>
          <dgm:if name="Name42" axis="self" ptType="node" func="pos" op="equ" val="4">
            <dgm:layoutNode name="fourDotsTx">
              <dgm:alg type="composite"/>
              <dgm:shape xmlns:r="http://schemas.openxmlformats.org/officeDocument/2006/relationships" r:blip="">
                <dgm:adjLst/>
              </dgm:shape>
              <dgm:presOf/>
              <dgm:constrLst>
                <dgm:constr type="userD"/>
                <dgm:constr type="w" for="ch" forName="dotTx_41" refType="userD"/>
                <dgm:constr type="h" for="ch" forName="dotTx_41" refType="userD"/>
                <dgm:constr type="l" for="ch" forName="dotTx_42" refType="userD" fact="1.5"/>
                <dgm:constr type="w" for="ch" forName="dotTx_42" refType="userD"/>
                <dgm:constr type="h" for="ch" forName="dotTx_42" refType="userD"/>
                <dgm:constr type="t" for="ch" forName="dotTx_43" refType="userD" fact="1.5"/>
                <dgm:constr type="w" for="ch" forName="dotTx_43" refType="userD"/>
                <dgm:constr type="h" for="ch" forName="dotTx_43" refType="userD"/>
                <dgm:constr type="l" for="ch" forName="dotTx_44" refType="userD" fact="1.5"/>
                <dgm:constr type="t" for="ch" forName="dotTx_44" refType="userD" fact="1.5"/>
                <dgm:constr type="w" for="ch" forName="dotTx_44" refType="userD"/>
                <dgm:constr type="h" for="ch" forName="dotTx_44" refType="userD"/>
              </dgm:constrLst>
              <dgm:layoutNode name="dotTx_41" styleLbl="solidFgAcc1">
                <dgm:alg type="sp"/>
                <dgm:shape xmlns:r="http://schemas.openxmlformats.org/officeDocument/2006/relationships" type="ellipse" r:blip="">
                  <dgm:adjLst/>
                </dgm:shape>
                <dgm:presOf/>
              </dgm:layoutNode>
              <dgm:layoutNode name="dotTx_42" styleLbl="solidFgAcc1">
                <dgm:alg type="sp"/>
                <dgm:shape xmlns:r="http://schemas.openxmlformats.org/officeDocument/2006/relationships" type="ellipse" r:blip="">
                  <dgm:adjLst/>
                </dgm:shape>
                <dgm:presOf/>
              </dgm:layoutNode>
              <dgm:layoutNode name="dotTx_43" styleLbl="solidFgAcc1">
                <dgm:alg type="sp"/>
                <dgm:shape xmlns:r="http://schemas.openxmlformats.org/officeDocument/2006/relationships" type="ellipse" r:blip="">
                  <dgm:adjLst/>
                </dgm:shape>
                <dgm:presOf/>
              </dgm:layoutNode>
              <dgm:layoutNode name="dotTx_44" styleLbl="solidFgAcc1">
                <dgm:alg type="sp"/>
                <dgm:shape xmlns:r="http://schemas.openxmlformats.org/officeDocument/2006/relationships" type="ellipse" r:blip="">
                  <dgm:adjLst/>
                </dgm:shape>
                <dgm:presOf/>
              </dgm:layoutNode>
            </dgm:layoutNode>
            <dgm:layoutNode name="Name43" styleLbl="revTx">
              <dgm:varLst>
                <dgm:bulletEnabled val="1"/>
              </dgm:varLst>
              <dgm:alg type="tx"/>
              <dgm:shape xmlns:r="http://schemas.openxmlformats.org/officeDocument/2006/relationships" type="rect" r:blip="">
                <dgm:adjLst/>
              </dgm:shape>
              <dgm:presOf axis="desOrSelf" ptType="node"/>
              <dgm:constrLst>
                <dgm:constr type="tMarg" refType="primFontSz" fact="0.2"/>
                <dgm:constr type="bMarg"/>
              </dgm:constrLst>
              <dgm:ruleLst>
                <dgm:rule type="w" val="INF" fact="NaN" max="NaN"/>
              </dgm:ruleLst>
            </dgm:layoutNode>
          </dgm:if>
          <dgm:if name="Name44" axis="self" ptType="node" func="pos" op="equ" val="5">
            <dgm:layoutNode name="fiveDotsTx">
              <dgm:alg type="composite"/>
              <dgm:shape xmlns:r="http://schemas.openxmlformats.org/officeDocument/2006/relationships" r:blip="">
                <dgm:adjLst/>
              </dgm:shape>
              <dgm:presOf/>
              <dgm:constrLst>
                <dgm:constr type="userD"/>
                <dgm:constr type="l" for="ch" forName="dotTx_51"/>
                <dgm:constr type="t" for="ch" forName="dotTx_51" refType="userD" fact="2.25"/>
                <dgm:constr type="w" for="ch" forName="dotTx_51" refType="userD"/>
                <dgm:constr type="h" for="ch" forName="dotTx_51" refType="userD"/>
                <dgm:constr type="l" for="ch" forName="dotTx_52" refType="userD" fact="1.125"/>
                <dgm:constr type="t" for="ch" forName="dotTx_52" refType="userD" fact="1.125"/>
                <dgm:constr type="w" for="ch" forName="dotTx_52" refType="userD"/>
                <dgm:constr type="h" for="ch" forName="dotTx_52" refType="userD"/>
                <dgm:constr type="l" for="ch" forName="dotTx_53" refType="userD" fact="2.25"/>
                <dgm:constr type="t" for="ch" forName="dotTx_53"/>
                <dgm:constr type="w" for="ch" forName="dotTx_53" refType="userD"/>
                <dgm:constr type="h" for="ch" forName="dotTx_53" refType="userD"/>
                <dgm:constr type="l" for="ch" forName="dotTx_54"/>
                <dgm:constr type="t" for="ch" forName="dotTx_54"/>
                <dgm:constr type="w" for="ch" forName="dotTx_54" refType="userD"/>
                <dgm:constr type="h" for="ch" forName="dotTx_54" refType="userD"/>
                <dgm:constr type="l" for="ch" forName="dotTx_55" refType="userD" fact="2.25"/>
                <dgm:constr type="t" for="ch" forName="dotTx_55" refType="userD" fact="2.25"/>
                <dgm:constr type="w" for="ch" forName="dotTx_55" refType="userD"/>
                <dgm:constr type="h" for="ch" forName="dotTx_55" refType="userD"/>
              </dgm:constrLst>
              <dgm:layoutNode name="dotTx_51" styleLbl="solidFgAcc1">
                <dgm:alg type="sp"/>
                <dgm:shape xmlns:r="http://schemas.openxmlformats.org/officeDocument/2006/relationships" type="ellipse" r:blip="">
                  <dgm:adjLst/>
                </dgm:shape>
                <dgm:presOf/>
              </dgm:layoutNode>
              <dgm:layoutNode name="dotTx_52" styleLbl="solidFgAcc1">
                <dgm:alg type="sp"/>
                <dgm:shape xmlns:r="http://schemas.openxmlformats.org/officeDocument/2006/relationships" type="ellipse" r:blip="">
                  <dgm:adjLst/>
                </dgm:shape>
                <dgm:presOf/>
              </dgm:layoutNode>
              <dgm:layoutNode name="dotTx_53" styleLbl="solidFgAcc1">
                <dgm:alg type="sp"/>
                <dgm:shape xmlns:r="http://schemas.openxmlformats.org/officeDocument/2006/relationships" type="ellipse" r:blip="">
                  <dgm:adjLst/>
                </dgm:shape>
                <dgm:presOf/>
              </dgm:layoutNode>
              <dgm:layoutNode name="dotTx_54" styleLbl="solidFgAcc1">
                <dgm:alg type="sp"/>
                <dgm:shape xmlns:r="http://schemas.openxmlformats.org/officeDocument/2006/relationships" type="ellipse" r:blip="">
                  <dgm:adjLst/>
                </dgm:shape>
                <dgm:presOf/>
              </dgm:layoutNode>
              <dgm:layoutNode name="dotTx_55" styleLbl="solidFgAcc1">
                <dgm:alg type="sp"/>
                <dgm:shape xmlns:r="http://schemas.openxmlformats.org/officeDocument/2006/relationships" type="ellipse" r:blip="">
                  <dgm:adjLst/>
                </dgm:shape>
                <dgm:presOf/>
              </dgm:layoutNode>
            </dgm:layoutNode>
            <dgm:layoutNode name="Name45" styleLbl="revTx">
              <dgm:varLst>
                <dgm:bulletEnabled val="1"/>
              </dgm:varLst>
              <dgm:alg type="tx"/>
              <dgm:shape xmlns:r="http://schemas.openxmlformats.org/officeDocument/2006/relationships" type="rect" r:blip="">
                <dgm:adjLst/>
              </dgm:shape>
              <dgm:presOf axis="desOrSelf" ptType="node"/>
              <dgm:constrLst>
                <dgm:constr type="tMarg" refType="primFontSz" fact="0.2"/>
                <dgm:constr type="bMarg"/>
              </dgm:constrLst>
              <dgm:ruleLst>
                <dgm:rule type="w" val="INF" fact="NaN" max="NaN"/>
              </dgm:ruleLst>
            </dgm:layoutNode>
          </dgm:if>
          <dgm:else name="Name46"/>
        </dgm:choose>
      </dgm:forEach>
    </dgm:layoutNode>
  </dgm:layoutNode>
</dgm:layoutDef>
</file>

<file path=ppt/diagrams/layout3.xml><?xml version="1.0" encoding="utf-8"?>
<dgm:layoutDef xmlns:dgm="http://schemas.openxmlformats.org/drawingml/2006/diagram" xmlns:a="http://schemas.openxmlformats.org/drawingml/2006/main" uniqueId="urn:microsoft.com/office/officeart/2009/3/layout/SpiralPicture">
  <dgm:title val=""/>
  <dgm:desc val=""/>
  <dgm:catLst>
    <dgm:cat type="picture" pri="4000"/>
    <dgm:cat type="pictureconvert" pri="4000"/>
  </dgm:catLst>
  <dgm:sampData>
    <dgm:dataModel>
      <dgm:ptLst>
        <dgm:pt modelId="0" type="doc"/>
        <dgm:pt modelId="1"/>
        <dgm:pt modelId="2"/>
        <dgm:pt modelId="3"/>
        <dgm:pt modelId="4"/>
        <dgm:pt modelId="5"/>
      </dgm:ptLst>
      <dgm:cxnLst>
        <dgm:cxn modelId="11" srcId="0" destId="1" srcOrd="0" destOrd="0"/>
        <dgm:cxn modelId="12" srcId="0" destId="2" srcOrd="0" destOrd="0"/>
        <dgm:cxn modelId="13" srcId="0" destId="3" srcOrd="0" destOrd="0"/>
        <dgm:cxn modelId="14" srcId="0" destId="4" srcOrd="0" destOrd="0"/>
        <dgm:cxn modelId="15" srcId="0" destId="5" srcOrd="0" destOrd="0"/>
      </dgm:cxnLst>
      <dgm:bg/>
      <dgm:whole/>
    </dgm:dataModel>
  </dgm:sampData>
  <dgm:styleData useDef="1">
    <dgm:dataModel>
      <dgm:ptLst/>
      <dgm:bg/>
      <dgm:whole/>
    </dgm:dataModel>
  </dgm:styleData>
  <dgm:clrData useDef="1">
    <dgm:dataModel>
      <dgm:ptLst/>
      <dgm:bg/>
      <dgm:whole/>
    </dgm:dataModel>
  </dgm:clrData>
  <dgm:layoutNode name="Name0">
    <dgm:varLst>
      <dgm:chMax val="5"/>
      <dgm:dir/>
    </dgm:varLst>
    <dgm:alg type="composite">
      <dgm:param type="ar" val="1.515"/>
    </dgm:alg>
    <dgm:shape xmlns:r="http://schemas.openxmlformats.org/officeDocument/2006/relationships" r:blip="">
      <dgm:adjLst/>
    </dgm:shape>
    <dgm:constrLst>
      <dgm:constr type="w" for="ch" forName="picts" refType="w"/>
      <dgm:constr type="h" for="ch" forName="picts" refType="h" fact="0.93"/>
      <dgm:constr type="b" for="ch" forName="txLine" refType="h"/>
      <dgm:constr type="w" for="ch" forName="txLine" refType="w"/>
      <dgm:constr type="h" for="ch" forName="txLine" refType="h" fact="0.07"/>
      <dgm:constr type="userD" for="des" refType="h" fact="0.016"/>
    </dgm:constrLst>
    <dgm:forEach name="Name1" axis="self" ptType="parTrans">
      <dgm:forEach name="Name2" axis="self" ptType="sibTrans" st="2">
        <dgm:forEach name="imageRepeat" axis="self">
          <dgm:layoutNode name="imageRepeatNode" styleLbl="alignNode1">
            <dgm:alg type="sp"/>
            <dgm:shape xmlns:r="http://schemas.openxmlformats.org/officeDocument/2006/relationships" type="rect" r:blip="" blipPhldr="1">
              <dgm:adjLst/>
            </dgm:shape>
            <dgm:presOf axis="self"/>
          </dgm:layoutNode>
        </dgm:forEach>
      </dgm:forEach>
    </dgm:forEach>
    <dgm:layoutNode name="picts">
      <dgm:alg type="composite"/>
      <dgm:shape xmlns:r="http://schemas.openxmlformats.org/officeDocument/2006/relationships" r:blip="">
        <dgm:adjLst/>
      </dgm:shape>
      <dgm:choose name="Name3">
        <dgm:if name="Name4" func="var" arg="dir" op="equ" val="norm">
          <dgm:constrLst>
            <dgm:constr type="userD"/>
            <dgm:constr type="w" for="ch" forName="space1" refType="h"/>
            <dgm:constr type="h" for="ch" forName="space1" refType="h"/>
            <dgm:constr type="r" for="ch" forName="space2" refType="w"/>
            <dgm:constr type="w" for="ch" forName="space2" refType="h" fact="0.608"/>
            <dgm:constr type="l" for="ch" forName="pictA1"/>
            <dgm:constr type="t" for="ch" forName="pictA1"/>
            <dgm:constr type="w" for="ch" forName="pictA1" refType="h"/>
            <dgm:constr type="h" for="ch" forName="pictA1" refType="h"/>
            <dgm:constr type="l" for="ch" forName="pictB1"/>
            <dgm:constr type="t" for="ch" forName="pictB1"/>
            <dgm:constr type="w" for="ch" forName="pictB1" refType="h"/>
            <dgm:constr type="h" for="ch" forName="pictB1" refType="h"/>
            <dgm:constr type="r" for="ch" forName="oneDotPict" refType="r" refFor="ch" refForName="pictA1"/>
            <dgm:constr type="b" for="ch" forName="oneDotPict" refType="b" refFor="ch" refForName="pictA1"/>
            <dgm:constr type="rOff" for="ch" forName="oneDotPict" refType="userD" fact="-1"/>
            <dgm:constr type="bOff" for="ch" forName="oneDotPict" refType="userD" fact="-1"/>
            <dgm:constr type="w" for="ch" forName="oneDotPict" refType="userD"/>
            <dgm:constr type="h" for="ch" forName="oneDotPict" refType="userD"/>
            <dgm:constr type="r" for="ch" forName="pictA2" refType="w"/>
            <dgm:constr type="t" for="ch" forName="pictA2"/>
            <dgm:constr type="w" for="ch" forName="pictA2" refType="h" fact="0.608"/>
            <dgm:constr type="h" for="ch" forName="pictA2" refType="h" fact="0.608"/>
            <dgm:constr type="r" for="ch" forName="pictB2" refType="w"/>
            <dgm:constr type="t" for="ch" forName="pictB2"/>
            <dgm:constr type="w" for="ch" forName="pictB2" refType="h" fact="0.608"/>
            <dgm:constr type="h" for="ch" forName="pictB2" refType="h" fact="0.608"/>
            <dgm:constr type="r" for="ch" forName="twoDotsPict" refType="r" refFor="ch" refForName="pictA2"/>
            <dgm:constr type="b" for="ch" forName="twoDotsPict" refType="b" refFor="ch" refForName="pictA2"/>
            <dgm:constr type="rOff" for="ch" forName="twoDotsPict" refType="userD" fact="-1"/>
            <dgm:constr type="bOff" for="ch" forName="twoDotsPict" refType="userD" fact="-1"/>
            <dgm:constr type="w" for="ch" forName="twoDotsPict" refType="userD" fact="2.5"/>
            <dgm:constr type="h" for="ch" forName="twoDotsPict" refType="userD"/>
            <dgm:constr type="r" for="ch" forName="pictA3" refType="w"/>
            <dgm:constr type="b" for="ch" forName="pictA3" refType="h"/>
            <dgm:constr type="w" for="ch" forName="pictA3" refType="h" fact="0.371"/>
            <dgm:constr type="h" for="ch" forName="pictA3" refType="h" fact="0.371"/>
            <dgm:constr type="r" for="ch" forName="pictB3" refType="w"/>
            <dgm:constr type="b" for="ch" forName="pictB3" refType="h"/>
            <dgm:constr type="w" for="ch" forName="pictB3" refType="h" fact="0.371"/>
            <dgm:constr type="h" for="ch" forName="pictB3" refType="h" fact="0.371"/>
            <dgm:constr type="r" for="ch" forName="threeDotsPict" refType="r" refFor="ch" refForName="pictA3"/>
            <dgm:constr type="b" for="ch" forName="threeDotsPict" refType="b" refFor="ch" refForName="pictA3"/>
            <dgm:constr type="rOff" for="ch" forName="threeDotsPict" refType="userD" fact="-1"/>
            <dgm:constr type="bOff" for="ch" forName="threeDotsPict" refType="userD" fact="-1"/>
            <dgm:constr type="w" for="ch" forName="threeDotsPict" refType="userD" fact="3.25"/>
            <dgm:constr type="h" for="ch" forName="threeDotsPict" refType="userD" fact="3.25"/>
            <dgm:constr type="l" for="ch" forName="pictA4" refType="l" refFor="ch" refForName="space2"/>
            <dgm:constr type="b" for="ch" forName="pictA4" refType="h"/>
            <dgm:constr type="w" for="ch" forName="pictA4" refType="h" fact="0.216"/>
            <dgm:constr type="h" for="ch" forName="pictA4" refType="h" fact="0.216"/>
            <dgm:constr type="l" for="ch" forName="pictB4" refType="l" refFor="ch" refForName="space2"/>
            <dgm:constr type="b" for="ch" forName="pictB4" refType="h"/>
            <dgm:constr type="w" for="ch" forName="pictB4" refType="h" fact="0.216"/>
            <dgm:constr type="h" for="ch" forName="pictB4" refType="h" fact="0.216"/>
            <dgm:constr type="r" for="ch" forName="fourDotsPict" refType="r" refFor="ch" refForName="pictA4"/>
            <dgm:constr type="b" for="ch" forName="fourDotsPict" refType="b" refFor="ch" refForName="pictA4"/>
            <dgm:constr type="rOff" for="ch" forName="fourDotsPict" refType="userD" fact="-1"/>
            <dgm:constr type="bOff" for="ch" forName="fourDotsPict" refType="userD" fact="-1"/>
            <dgm:constr type="w" for="ch" forName="fourDotsPict" refType="userD" fact="2.5"/>
            <dgm:constr type="h" for="ch" forName="fourDotsPict" refType="userD" fact="2.5"/>
            <dgm:constr type="l" for="ch" forName="pictA5" refType="l" refFor="ch" refForName="space2"/>
            <dgm:constr type="t" for="ch" forName="pictA5" refType="h" fact="0.629"/>
            <dgm:constr type="w" for="ch" forName="pictA5" refType="h" fact="0.216"/>
            <dgm:constr type="h" for="ch" forName="pictA5" refType="h" fact="0.133"/>
            <dgm:constr type="l" for="ch" forName="pictB5" refType="l" refFor="ch" refForName="space2"/>
            <dgm:constr type="t" for="ch" forName="pictB5" refType="h" fact="0.629"/>
            <dgm:constr type="w" for="ch" forName="pictB5" refType="h" fact="0.216"/>
            <dgm:constr type="h" for="ch" forName="pictB5" refType="h" fact="0.133"/>
            <dgm:constr type="r" for="ch" forName="fiveDotsPict" refType="r" refFor="ch" refForName="pictA5"/>
            <dgm:constr type="b" for="ch" forName="fiveDotsPict" refType="b" refFor="ch" refForName="pictA5"/>
            <dgm:constr type="rOff" for="ch" forName="fiveDotsPict" refType="userD" fact="-1"/>
            <dgm:constr type="bOff" for="ch" forName="fiveDotsPict" refType="userD" fact="-1"/>
            <dgm:constr type="w" for="ch" forName="fiveDotsPict" refType="userD" fact="3.25"/>
            <dgm:constr type="h" for="ch" forName="fiveDotsPict" refType="userD" fact="3.25"/>
          </dgm:constrLst>
        </dgm:if>
        <dgm:else name="Name5">
          <dgm:constrLst>
            <dgm:constr type="userD"/>
            <dgm:constr type="w" for="ch" forName="space1" refType="h"/>
            <dgm:constr type="h" for="ch" forName="space1" refType="h"/>
            <dgm:constr type="l" for="ch" forName="space2"/>
            <dgm:constr type="w" for="ch" forName="space2" refType="h" fact="0.608"/>
            <dgm:constr type="r" for="ch" forName="pictA1" refType="w"/>
            <dgm:constr type="t" for="ch" forName="pictA1"/>
            <dgm:constr type="w" for="ch" forName="pictA1" refType="h"/>
            <dgm:constr type="h" for="ch" forName="pictA1" refType="h"/>
            <dgm:constr type="r" for="ch" forName="pictB1" refType="w"/>
            <dgm:constr type="t" for="ch" forName="pictB1"/>
            <dgm:constr type="w" for="ch" forName="pictB1" refType="h"/>
            <dgm:constr type="h" for="ch" forName="pictB1" refType="h"/>
            <dgm:constr type="r" for="ch" forName="oneDotPict" refType="r" refFor="ch" refForName="pictA1"/>
            <dgm:constr type="b" for="ch" forName="oneDotPict" refType="b" refFor="ch" refForName="pictA1"/>
            <dgm:constr type="rOff" for="ch" forName="oneDotPict" refType="userD" fact="-1"/>
            <dgm:constr type="bOff" for="ch" forName="oneDotPict" refType="userD" fact="-1"/>
            <dgm:constr type="w" for="ch" forName="oneDotPict" refType="userD"/>
            <dgm:constr type="h" for="ch" forName="oneDotPict" refType="userD"/>
            <dgm:constr type="l" for="ch" forName="pictA2"/>
            <dgm:constr type="t" for="ch" forName="pictA2"/>
            <dgm:constr type="w" for="ch" forName="pictA2" refType="h" fact="0.608"/>
            <dgm:constr type="h" for="ch" forName="pictA2" refType="h" fact="0.608"/>
            <dgm:constr type="l" for="ch" forName="pictB2"/>
            <dgm:constr type="t" for="ch" forName="pictB2"/>
            <dgm:constr type="w" for="ch" forName="pictB2" refType="h" fact="0.608"/>
            <dgm:constr type="h" for="ch" forName="pictB2" refType="h" fact="0.608"/>
            <dgm:constr type="r" for="ch" forName="twoDotsPict" refType="r" refFor="ch" refForName="pictA2"/>
            <dgm:constr type="b" for="ch" forName="twoDotsPict" refType="b" refFor="ch" refForName="pictA2"/>
            <dgm:constr type="rOff" for="ch" forName="twoDotsPict" refType="userD" fact="-1"/>
            <dgm:constr type="bOff" for="ch" forName="twoDotsPict" refType="userD" fact="-1"/>
            <dgm:constr type="w" for="ch" forName="twoDotsPict" refType="userD" fact="2.5"/>
            <dgm:constr type="h" for="ch" forName="twoDotsPict" refType="userD"/>
            <dgm:constr type="l" for="ch" forName="pictA3"/>
            <dgm:constr type="b" for="ch" forName="pictA3" refType="h"/>
            <dgm:constr type="w" for="ch" forName="pictA3" refType="h" fact="0.371"/>
            <dgm:constr type="h" for="ch" forName="pictA3" refType="h" fact="0.371"/>
            <dgm:constr type="l" for="ch" forName="pictB3"/>
            <dgm:constr type="b" for="ch" forName="pictB3" refType="h"/>
            <dgm:constr type="w" for="ch" forName="pictB3" refType="h" fact="0.371"/>
            <dgm:constr type="h" for="ch" forName="pictB3" refType="h" fact="0.371"/>
            <dgm:constr type="r" for="ch" forName="threeDotsPict" refType="r" refFor="ch" refForName="pictA3"/>
            <dgm:constr type="b" for="ch" forName="threeDotsPict" refType="b" refFor="ch" refForName="pictA3"/>
            <dgm:constr type="rOff" for="ch" forName="threeDotsPict" refType="userD" fact="-1"/>
            <dgm:constr type="bOff" for="ch" forName="threeDotsPict" refType="userD" fact="-1"/>
            <dgm:constr type="w" for="ch" forName="threeDotsPict" refType="userD" fact="3.25"/>
            <dgm:constr type="h" for="ch" forName="threeDotsPict" refType="userD" fact="3.25"/>
            <dgm:constr type="r" for="ch" forName="pictA4" refType="r" refFor="ch" refForName="space2"/>
            <dgm:constr type="b" for="ch" forName="pictA4" refType="h"/>
            <dgm:constr type="w" for="ch" forName="pictA4" refType="h" fact="0.216"/>
            <dgm:constr type="h" for="ch" forName="pictA4" refType="h" fact="0.216"/>
            <dgm:constr type="r" for="ch" forName="pictB4" refType="r" refFor="ch" refForName="space2"/>
            <dgm:constr type="b" for="ch" forName="pictB4" refType="h"/>
            <dgm:constr type="w" for="ch" forName="pictB4" refType="h" fact="0.216"/>
            <dgm:constr type="h" for="ch" forName="pictB4" refType="h" fact="0.216"/>
            <dgm:constr type="r" for="ch" forName="fourDotsPict" refType="r" refFor="ch" refForName="pictA4"/>
            <dgm:constr type="b" for="ch" forName="fourDotsPict" refType="b" refFor="ch" refForName="pictA4"/>
            <dgm:constr type="rOff" for="ch" forName="fourDotsPict" refType="userD" fact="-1"/>
            <dgm:constr type="bOff" for="ch" forName="fourDotsPict" refType="userD" fact="-1"/>
            <dgm:constr type="w" for="ch" forName="fourDotsPict" refType="userD" fact="2.5"/>
            <dgm:constr type="h" for="ch" forName="fourDotsPict" refType="userD" fact="2.5"/>
            <dgm:constr type="r" for="ch" forName="pictA5" refType="r" refFor="ch" refForName="space2"/>
            <dgm:constr type="t" for="ch" forName="pictA5" refType="h" fact="0.629"/>
            <dgm:constr type="w" for="ch" forName="pictA5" refType="h" fact="0.216"/>
            <dgm:constr type="h" for="ch" forName="pictA5" refType="h" fact="0.133"/>
            <dgm:constr type="r" for="ch" forName="pictB5" refType="r" refFor="ch" refForName="space2"/>
            <dgm:constr type="t" for="ch" forName="pictB5" refType="h" fact="0.629"/>
            <dgm:constr type="w" for="ch" forName="pictB5" refType="h" fact="0.216"/>
            <dgm:constr type="h" for="ch" forName="pictB5" refType="h" fact="0.133"/>
            <dgm:constr type="r" for="ch" forName="fiveDotsPict" refType="r" refFor="ch" refForName="pictA5"/>
            <dgm:constr type="b" for="ch" forName="fiveDotsPict" refType="b" refFor="ch" refForName="pictA5"/>
            <dgm:constr type="rOff" for="ch" forName="fiveDotsPict" refType="userD" fact="-1"/>
            <dgm:constr type="bOff" for="ch" forName="fiveDotsPict" refType="userD" fact="-1"/>
            <dgm:constr type="w" for="ch" forName="fiveDotsPict" refType="userD" fact="3.25"/>
            <dgm:constr type="h" for="ch" forName="fiveDotsPict" refType="userD" fact="3.25"/>
          </dgm:constrLst>
        </dgm:else>
      </dgm:choose>
      <dgm:layoutNode name="space1">
        <dgm:alg type="sp"/>
        <dgm:shape xmlns:r="http://schemas.openxmlformats.org/officeDocument/2006/relationships" r:blip="">
          <dgm:adjLst/>
        </dgm:shape>
      </dgm:layoutNode>
      <dgm:layoutNode name="space2">
        <dgm:alg type="sp"/>
        <dgm:shape xmlns:r="http://schemas.openxmlformats.org/officeDocument/2006/relationships" r:blip="">
          <dgm:adjLst/>
        </dgm:shape>
      </dgm:layoutNode>
      <dgm:choose name="Name6">
        <dgm:if name="Name7" axis="ch" ptType="node" func="cnt" op="gte" val="1">
          <dgm:forEach name="Name8" axis="ch" ptType="sibTrans" hideLastTrans="0" cnt="1">
            <dgm:layoutNode name="pictA1">
              <dgm:alg type="sp"/>
              <dgm:shape xmlns:r="http://schemas.openxmlformats.org/officeDocument/2006/relationships" r:blip="">
                <dgm:adjLst/>
              </dgm:shape>
              <dgm:presOf/>
              <dgm:forEach name="Name9" ref="imageRepeat"/>
            </dgm:layoutNode>
            <dgm:layoutNode name="oneDotPict">
              <dgm:alg type="composite"/>
              <dgm:shape xmlns:r="http://schemas.openxmlformats.org/officeDocument/2006/relationships" r:blip="">
                <dgm:adjLst/>
              </dgm:shape>
              <dgm:presOf/>
              <dgm:constrLst>
                <dgm:constr type="userD"/>
                <dgm:constr type="w" for="ch" forName="dotPict_11" refType="userD"/>
                <dgm:constr type="h" for="ch" forName="dotPict_11" refType="userD"/>
              </dgm:constrLst>
              <dgm:layoutNode name="dotPict_11" styleLbl="solidFgAcc1">
                <dgm:alg type="sp"/>
                <dgm:shape xmlns:r="http://schemas.openxmlformats.org/officeDocument/2006/relationships" type="ellipse" r:blip="">
                  <dgm:adjLst/>
                </dgm:shape>
                <dgm:presOf/>
              </dgm:layoutNode>
            </dgm:layoutNode>
          </dgm:forEach>
        </dgm:if>
        <dgm:else name="Name10">
          <dgm:layoutNode name="pictB1" styleLbl="alignNode1">
            <dgm:alg type="sp"/>
            <dgm:shape xmlns:r="http://schemas.openxmlformats.org/officeDocument/2006/relationships" type="rect" r:blip="">
              <dgm:adjLst/>
            </dgm:shape>
            <dgm:presOf/>
          </dgm:layoutNode>
        </dgm:else>
      </dgm:choose>
      <dgm:choose name="Name11">
        <dgm:if name="Name12" axis="ch" ptType="node" func="cnt" op="gte" val="2">
          <dgm:forEach name="Name13" axis="ch" ptType="sibTrans" hideLastTrans="0" st="2" cnt="1">
            <dgm:layoutNode name="pictA2">
              <dgm:alg type="sp"/>
              <dgm:shape xmlns:r="http://schemas.openxmlformats.org/officeDocument/2006/relationships" r:blip="">
                <dgm:adjLst/>
              </dgm:shape>
              <dgm:presOf/>
              <dgm:forEach name="Name14" ref="imageRepeat"/>
            </dgm:layoutNode>
            <dgm:layoutNode name="twoDotsPict">
              <dgm:alg type="composite"/>
              <dgm:shape xmlns:r="http://schemas.openxmlformats.org/officeDocument/2006/relationships" r:blip="">
                <dgm:adjLst/>
              </dgm:shape>
              <dgm:presOf/>
              <dgm:constrLst>
                <dgm:constr type="userD"/>
                <dgm:constr type="w" for="ch" forName="dotPict_21" refType="userD"/>
                <dgm:constr type="h" for="ch" forName="dotPict_21" refType="userD"/>
                <dgm:constr type="l" for="ch" forName="dotPict_22" refType="userD" fact="1.5"/>
                <dgm:constr type="w" for="ch" forName="dotPict_22" refType="userD"/>
                <dgm:constr type="h" for="ch" forName="dotPict_22" refType="userD"/>
              </dgm:constrLst>
              <dgm:layoutNode name="dotPict_21" styleLbl="solidFgAcc1">
                <dgm:alg type="sp"/>
                <dgm:shape xmlns:r="http://schemas.openxmlformats.org/officeDocument/2006/relationships" type="ellipse" r:blip="">
                  <dgm:adjLst/>
                </dgm:shape>
                <dgm:presOf/>
              </dgm:layoutNode>
              <dgm:layoutNode name="dotPict_22" styleLbl="solidFgAcc1">
                <dgm:alg type="sp"/>
                <dgm:shape xmlns:r="http://schemas.openxmlformats.org/officeDocument/2006/relationships" type="ellipse" r:blip="">
                  <dgm:adjLst/>
                </dgm:shape>
                <dgm:presOf/>
              </dgm:layoutNode>
            </dgm:layoutNode>
          </dgm:forEach>
        </dgm:if>
        <dgm:else name="Name15">
          <dgm:layoutNode name="pictB2" styleLbl="alignNode1">
            <dgm:alg type="sp"/>
            <dgm:shape xmlns:r="http://schemas.openxmlformats.org/officeDocument/2006/relationships" type="rect" r:blip="">
              <dgm:adjLst/>
            </dgm:shape>
            <dgm:presOf/>
          </dgm:layoutNode>
        </dgm:else>
      </dgm:choose>
      <dgm:choose name="Name16">
        <dgm:if name="Name17" axis="ch" ptType="node" func="cnt" op="gte" val="3">
          <dgm:forEach name="Name18" axis="ch" ptType="sibTrans" hideLastTrans="0" st="3" cnt="1">
            <dgm:layoutNode name="pictA3">
              <dgm:alg type="sp"/>
              <dgm:shape xmlns:r="http://schemas.openxmlformats.org/officeDocument/2006/relationships" r:blip="">
                <dgm:adjLst/>
              </dgm:shape>
              <dgm:presOf/>
              <dgm:forEach name="Name19" ref="imageRepeat"/>
            </dgm:layoutNode>
            <dgm:layoutNode name="threeDotsPict">
              <dgm:alg type="composite"/>
              <dgm:shape xmlns:r="http://schemas.openxmlformats.org/officeDocument/2006/relationships" r:blip="">
                <dgm:adjLst/>
              </dgm:shape>
              <dgm:presOf/>
              <dgm:constrLst>
                <dgm:constr type="userD"/>
                <dgm:constr type="l" for="ch" forName="dotPict_31"/>
                <dgm:constr type="t" for="ch" forName="dotPict_31" refType="userD" fact="2.25"/>
                <dgm:constr type="w" for="ch" forName="dotPict_31" refType="userD"/>
                <dgm:constr type="h" for="ch" forName="dotPict_31" refType="userD"/>
                <dgm:constr type="l" for="ch" forName="dotPict_32" refType="userD" fact="1.125"/>
                <dgm:constr type="t" for="ch" forName="dotPict_32" refType="userD" fact="1.125"/>
                <dgm:constr type="w" for="ch" forName="dotPict_32" refType="userD"/>
                <dgm:constr type="h" for="ch" forName="dotPict_32" refType="userD"/>
                <dgm:constr type="l" for="ch" forName="dotPict_33" refType="userD" fact="2.25"/>
                <dgm:constr type="t" for="ch" forName="dotPict_33"/>
                <dgm:constr type="w" for="ch" forName="dotPict_33" refType="userD"/>
                <dgm:constr type="h" for="ch" forName="dotPict_33" refType="userD"/>
              </dgm:constrLst>
              <dgm:layoutNode name="dotPict_31" styleLbl="solidFgAcc1">
                <dgm:alg type="sp"/>
                <dgm:shape xmlns:r="http://schemas.openxmlformats.org/officeDocument/2006/relationships" type="ellipse" r:blip="">
                  <dgm:adjLst/>
                </dgm:shape>
                <dgm:presOf/>
              </dgm:layoutNode>
              <dgm:layoutNode name="dotPict_32" styleLbl="solidFgAcc1">
                <dgm:alg type="sp"/>
                <dgm:shape xmlns:r="http://schemas.openxmlformats.org/officeDocument/2006/relationships" type="ellipse" r:blip="">
                  <dgm:adjLst/>
                </dgm:shape>
                <dgm:presOf/>
              </dgm:layoutNode>
              <dgm:layoutNode name="dotPict_33" styleLbl="solidFgAcc1">
                <dgm:alg type="sp"/>
                <dgm:shape xmlns:r="http://schemas.openxmlformats.org/officeDocument/2006/relationships" type="ellipse" r:blip="">
                  <dgm:adjLst/>
                </dgm:shape>
                <dgm:presOf/>
              </dgm:layoutNode>
            </dgm:layoutNode>
          </dgm:forEach>
        </dgm:if>
        <dgm:else name="Name20">
          <dgm:layoutNode name="pictB3" styleLbl="alignNode1">
            <dgm:alg type="sp"/>
            <dgm:shape xmlns:r="http://schemas.openxmlformats.org/officeDocument/2006/relationships" type="rect" r:blip="">
              <dgm:adjLst/>
            </dgm:shape>
            <dgm:presOf/>
          </dgm:layoutNode>
        </dgm:else>
      </dgm:choose>
      <dgm:choose name="Name21">
        <dgm:if name="Name22" axis="ch" ptType="node" func="cnt" op="gte" val="4">
          <dgm:forEach name="Name23" axis="ch" ptType="sibTrans" hideLastTrans="0" st="4" cnt="1">
            <dgm:layoutNode name="pictA4">
              <dgm:alg type="sp"/>
              <dgm:shape xmlns:r="http://schemas.openxmlformats.org/officeDocument/2006/relationships" r:blip="">
                <dgm:adjLst/>
              </dgm:shape>
              <dgm:presOf/>
              <dgm:forEach name="Name24" ref="imageRepeat"/>
            </dgm:layoutNode>
            <dgm:layoutNode name="fourDotsPict">
              <dgm:alg type="composite"/>
              <dgm:shape xmlns:r="http://schemas.openxmlformats.org/officeDocument/2006/relationships" r:blip="">
                <dgm:adjLst/>
              </dgm:shape>
              <dgm:presOf/>
              <dgm:constrLst>
                <dgm:constr type="userD"/>
                <dgm:constr type="w" for="ch" forName="dotPict_41" refType="userD"/>
                <dgm:constr type="h" for="ch" forName="dotPict_41" refType="userD"/>
                <dgm:constr type="l" for="ch" forName="dotPict_42" refType="userD" fact="1.5"/>
                <dgm:constr type="w" for="ch" forName="dotPict_42" refType="userD"/>
                <dgm:constr type="h" for="ch" forName="dotPict_42" refType="userD"/>
                <dgm:constr type="t" for="ch" forName="dotPict_43" refType="userD" fact="1.5"/>
                <dgm:constr type="w" for="ch" forName="dotPict_43" refType="userD"/>
                <dgm:constr type="h" for="ch" forName="dotPict_43" refType="userD"/>
                <dgm:constr type="l" for="ch" forName="dotPict_44" refType="userD" fact="1.5"/>
                <dgm:constr type="t" for="ch" forName="dotPict_44" refType="userD" fact="1.5"/>
                <dgm:constr type="w" for="ch" forName="dotPict_44" refType="userD"/>
                <dgm:constr type="h" for="ch" forName="dotPict_44" refType="userD"/>
              </dgm:constrLst>
              <dgm:layoutNode name="dotPict_41" styleLbl="solidFgAcc1">
                <dgm:alg type="sp"/>
                <dgm:shape xmlns:r="http://schemas.openxmlformats.org/officeDocument/2006/relationships" type="ellipse" r:blip="">
                  <dgm:adjLst/>
                </dgm:shape>
                <dgm:presOf/>
              </dgm:layoutNode>
              <dgm:layoutNode name="dotPict_42" styleLbl="solidFgAcc1">
                <dgm:alg type="sp"/>
                <dgm:shape xmlns:r="http://schemas.openxmlformats.org/officeDocument/2006/relationships" type="ellipse" r:blip="">
                  <dgm:adjLst/>
                </dgm:shape>
                <dgm:presOf/>
              </dgm:layoutNode>
              <dgm:layoutNode name="dotPict_43" styleLbl="solidFgAcc1">
                <dgm:alg type="sp"/>
                <dgm:shape xmlns:r="http://schemas.openxmlformats.org/officeDocument/2006/relationships" type="ellipse" r:blip="">
                  <dgm:adjLst/>
                </dgm:shape>
                <dgm:presOf/>
              </dgm:layoutNode>
              <dgm:layoutNode name="dotPict_44" styleLbl="solidFgAcc1">
                <dgm:alg type="sp"/>
                <dgm:shape xmlns:r="http://schemas.openxmlformats.org/officeDocument/2006/relationships" type="ellipse" r:blip="">
                  <dgm:adjLst/>
                </dgm:shape>
                <dgm:presOf/>
              </dgm:layoutNode>
            </dgm:layoutNode>
          </dgm:forEach>
        </dgm:if>
        <dgm:else name="Name25">
          <dgm:layoutNode name="pictB4" styleLbl="alignNode1">
            <dgm:alg type="sp"/>
            <dgm:shape xmlns:r="http://schemas.openxmlformats.org/officeDocument/2006/relationships" type="rect" r:blip="">
              <dgm:adjLst/>
            </dgm:shape>
            <dgm:presOf/>
          </dgm:layoutNode>
        </dgm:else>
      </dgm:choose>
      <dgm:choose name="Name26">
        <dgm:if name="Name27" axis="ch" ptType="node" func="cnt" op="gte" val="5">
          <dgm:forEach name="Name28" axis="ch" ptType="sibTrans" hideLastTrans="0" st="5" cnt="1">
            <dgm:layoutNode name="pictA5">
              <dgm:alg type="sp"/>
              <dgm:shape xmlns:r="http://schemas.openxmlformats.org/officeDocument/2006/relationships" r:blip="">
                <dgm:adjLst/>
              </dgm:shape>
              <dgm:presOf/>
              <dgm:forEach name="Name29" ref="imageRepeat"/>
            </dgm:layoutNode>
            <dgm:layoutNode name="fiveDotsPict">
              <dgm:alg type="composite"/>
              <dgm:shape xmlns:r="http://schemas.openxmlformats.org/officeDocument/2006/relationships" r:blip="">
                <dgm:adjLst/>
              </dgm:shape>
              <dgm:presOf/>
              <dgm:constrLst>
                <dgm:constr type="userD"/>
                <dgm:constr type="l" for="ch" forName="dotPict_51"/>
                <dgm:constr type="t" for="ch" forName="dotPict_51" refType="userD" fact="2.25"/>
                <dgm:constr type="w" for="ch" forName="dotPict_51" refType="userD"/>
                <dgm:constr type="h" for="ch" forName="dotPict_51" refType="userD"/>
                <dgm:constr type="l" for="ch" forName="dotPict_52" refType="userD" fact="1.125"/>
                <dgm:constr type="t" for="ch" forName="dotPict_52" refType="userD" fact="1.125"/>
                <dgm:constr type="w" for="ch" forName="dotPict_52" refType="userD"/>
                <dgm:constr type="h" for="ch" forName="dotPict_52" refType="userD"/>
                <dgm:constr type="l" for="ch" forName="dotPict_53" refType="userD" fact="2.25"/>
                <dgm:constr type="t" for="ch" forName="dotPict_53"/>
                <dgm:constr type="w" for="ch" forName="dotPict_53" refType="userD"/>
                <dgm:constr type="h" for="ch" forName="dotPict_53" refType="userD"/>
                <dgm:constr type="l" for="ch" forName="dotPict_54"/>
                <dgm:constr type="t" for="ch" forName="dotPict_54"/>
                <dgm:constr type="w" for="ch" forName="dotPict_54" refType="userD"/>
                <dgm:constr type="h" for="ch" forName="dotPict_54" refType="userD"/>
                <dgm:constr type="l" for="ch" forName="dotPict_55" refType="userD" fact="2.25"/>
                <dgm:constr type="t" for="ch" forName="dotPict_55" refType="userD" fact="2.25"/>
                <dgm:constr type="w" for="ch" forName="dotPict_55" refType="userD"/>
                <dgm:constr type="h" for="ch" forName="dotPict_55" refType="userD"/>
              </dgm:constrLst>
              <dgm:layoutNode name="dotPict_51" styleLbl="solidFgAcc1">
                <dgm:alg type="sp"/>
                <dgm:shape xmlns:r="http://schemas.openxmlformats.org/officeDocument/2006/relationships" type="ellipse" r:blip="">
                  <dgm:adjLst/>
                </dgm:shape>
                <dgm:presOf/>
              </dgm:layoutNode>
              <dgm:layoutNode name="dotPict_52" styleLbl="solidFgAcc1">
                <dgm:alg type="sp"/>
                <dgm:shape xmlns:r="http://schemas.openxmlformats.org/officeDocument/2006/relationships" type="ellipse" r:blip="">
                  <dgm:adjLst/>
                </dgm:shape>
                <dgm:presOf/>
              </dgm:layoutNode>
              <dgm:layoutNode name="dotPict_53" styleLbl="solidFgAcc1">
                <dgm:alg type="sp"/>
                <dgm:shape xmlns:r="http://schemas.openxmlformats.org/officeDocument/2006/relationships" type="ellipse" r:blip="">
                  <dgm:adjLst/>
                </dgm:shape>
                <dgm:presOf/>
              </dgm:layoutNode>
              <dgm:layoutNode name="dotPict_54" styleLbl="solidFgAcc1">
                <dgm:alg type="sp"/>
                <dgm:shape xmlns:r="http://schemas.openxmlformats.org/officeDocument/2006/relationships" type="ellipse" r:blip="">
                  <dgm:adjLst/>
                </dgm:shape>
                <dgm:presOf/>
              </dgm:layoutNode>
              <dgm:layoutNode name="dotPict_55" styleLbl="solidFgAcc1">
                <dgm:alg type="sp"/>
                <dgm:shape xmlns:r="http://schemas.openxmlformats.org/officeDocument/2006/relationships" type="ellipse" r:blip="">
                  <dgm:adjLst/>
                </dgm:shape>
                <dgm:presOf/>
              </dgm:layoutNode>
            </dgm:layoutNode>
          </dgm:forEach>
        </dgm:if>
        <dgm:else name="Name30">
          <dgm:layoutNode name="pictB5" styleLbl="alignNode1">
            <dgm:alg type="sp"/>
            <dgm:shape xmlns:r="http://schemas.openxmlformats.org/officeDocument/2006/relationships" type="rect" r:blip="">
              <dgm:adjLst/>
            </dgm:shape>
            <dgm:presOf/>
          </dgm:layoutNode>
        </dgm:else>
      </dgm:choose>
    </dgm:layoutNode>
    <dgm:layoutNode name="txLine">
      <dgm:choose name="Name31">
        <dgm:if name="Name32" func="var" arg="dir" op="equ" val="norm">
          <dgm:alg type="lin">
            <dgm:param type="horzAlign" val="r"/>
          </dgm:alg>
        </dgm:if>
        <dgm:else name="Name33">
          <dgm:alg type="lin">
            <dgm:param type="horzAlign" val="l"/>
            <dgm:param type="linDir" val="fromR"/>
          </dgm:alg>
        </dgm:else>
      </dgm:choose>
      <dgm:constrLst>
        <dgm:constr type="primFontSz" for="ch" ptType="node" op="equ" val="65"/>
        <dgm:constr type="w" for="ch" ptType="node" refType="primFontSz" refFor="ch" refPtType="node" fact="0.5"/>
        <dgm:constr type="h" for="ch" ptType="node" refType="h"/>
      </dgm:constrLst>
      <dgm:ruleLst>
        <dgm:rule type="primFontSz" for="ch" ptType="node" val="5" fact="NaN" max="NaN"/>
      </dgm:ruleLst>
      <dgm:forEach name="Name34" axis="ch" ptType="node">
        <dgm:choose name="Name35">
          <dgm:if name="Name36" axis="self" ptType="node" func="pos" op="equ" val="1">
            <dgm:layoutNode name="oneDotTx">
              <dgm:alg type="composite"/>
              <dgm:shape xmlns:r="http://schemas.openxmlformats.org/officeDocument/2006/relationships" r:blip="">
                <dgm:adjLst/>
              </dgm:shape>
              <dgm:presOf/>
              <dgm:constrLst>
                <dgm:constr type="userD"/>
                <dgm:constr type="w" for="ch" forName="dotTx_11" refType="userD"/>
                <dgm:constr type="h" for="ch" forName="dotTx_11" refType="userD"/>
              </dgm:constrLst>
              <dgm:layoutNode name="dotTx_11" styleLbl="solidFgAcc1">
                <dgm:alg type="sp"/>
                <dgm:shape xmlns:r="http://schemas.openxmlformats.org/officeDocument/2006/relationships" type="ellipse" r:blip="">
                  <dgm:adjLst/>
                </dgm:shape>
                <dgm:presOf/>
              </dgm:layoutNode>
            </dgm:layoutNode>
            <dgm:layoutNode name="Name37" styleLbl="revTx">
              <dgm:varLst>
                <dgm:bulletEnabled val="1"/>
              </dgm:varLst>
              <dgm:alg type="tx"/>
              <dgm:shape xmlns:r="http://schemas.openxmlformats.org/officeDocument/2006/relationships" type="rect" r:blip="">
                <dgm:adjLst/>
              </dgm:shape>
              <dgm:presOf axis="desOrSelf" ptType="node"/>
              <dgm:constrLst>
                <dgm:constr type="tMarg" refType="primFontSz" fact="0.2"/>
                <dgm:constr type="bMarg"/>
              </dgm:constrLst>
              <dgm:ruleLst>
                <dgm:rule type="w" val="INF" fact="NaN" max="NaN"/>
              </dgm:ruleLst>
            </dgm:layoutNode>
          </dgm:if>
          <dgm:if name="Name38" axis="self" ptType="node" func="pos" op="equ" val="2">
            <dgm:layoutNode name="twoDotsTx">
              <dgm:alg type="composite"/>
              <dgm:shape xmlns:r="http://schemas.openxmlformats.org/officeDocument/2006/relationships" r:blip="">
                <dgm:adjLst/>
              </dgm:shape>
              <dgm:presOf/>
              <dgm:constrLst>
                <dgm:constr type="userD"/>
                <dgm:constr type="w" for="ch" forName="dotTx_21" refType="userD"/>
                <dgm:constr type="h" for="ch" forName="dotTx_21" refType="userD"/>
                <dgm:constr type="l" for="ch" forName="dotTx_22" refType="userD" fact="1.5"/>
                <dgm:constr type="w" for="ch" forName="dotTx_22" refType="userD"/>
                <dgm:constr type="h" for="ch" forName="dotTx_22" refType="userD"/>
              </dgm:constrLst>
              <dgm:layoutNode name="dotTx_21" styleLbl="solidFgAcc1">
                <dgm:alg type="sp"/>
                <dgm:shape xmlns:r="http://schemas.openxmlformats.org/officeDocument/2006/relationships" type="ellipse" r:blip="">
                  <dgm:adjLst/>
                </dgm:shape>
                <dgm:presOf/>
              </dgm:layoutNode>
              <dgm:layoutNode name="dotTx_22" styleLbl="solidFgAcc1">
                <dgm:alg type="sp"/>
                <dgm:shape xmlns:r="http://schemas.openxmlformats.org/officeDocument/2006/relationships" type="ellipse" r:blip="">
                  <dgm:adjLst/>
                </dgm:shape>
                <dgm:presOf/>
              </dgm:layoutNode>
            </dgm:layoutNode>
            <dgm:layoutNode name="Name39" styleLbl="revTx">
              <dgm:varLst>
                <dgm:bulletEnabled val="1"/>
              </dgm:varLst>
              <dgm:alg type="tx"/>
              <dgm:shape xmlns:r="http://schemas.openxmlformats.org/officeDocument/2006/relationships" type="rect" r:blip="">
                <dgm:adjLst/>
              </dgm:shape>
              <dgm:presOf axis="desOrSelf" ptType="node"/>
              <dgm:constrLst>
                <dgm:constr type="tMarg" refType="primFontSz" fact="0.2"/>
                <dgm:constr type="bMarg"/>
              </dgm:constrLst>
              <dgm:ruleLst>
                <dgm:rule type="w" val="INF" fact="NaN" max="NaN"/>
              </dgm:ruleLst>
            </dgm:layoutNode>
          </dgm:if>
          <dgm:if name="Name40" axis="self" ptType="node" func="pos" op="equ" val="3">
            <dgm:layoutNode name="threeDotsTx">
              <dgm:alg type="composite"/>
              <dgm:shape xmlns:r="http://schemas.openxmlformats.org/officeDocument/2006/relationships" r:blip="">
                <dgm:adjLst/>
              </dgm:shape>
              <dgm:presOf/>
              <dgm:constrLst>
                <dgm:constr type="userD"/>
                <dgm:constr type="l" for="ch" forName="dotTx_31"/>
                <dgm:constr type="t" for="ch" forName="dotTx_31" refType="userD" fact="2.25"/>
                <dgm:constr type="w" for="ch" forName="dotTx_31" refType="userD"/>
                <dgm:constr type="h" for="ch" forName="dotTx_31" refType="userD"/>
                <dgm:constr type="l" for="ch" forName="dotTx_32" refType="userD" fact="1.125"/>
                <dgm:constr type="t" for="ch" forName="dotTx_32" refType="userD" fact="1.125"/>
                <dgm:constr type="w" for="ch" forName="dotTx_32" refType="userD"/>
                <dgm:constr type="h" for="ch" forName="dotTx_32" refType="userD"/>
                <dgm:constr type="l" for="ch" forName="dotTx_33" refType="userD" fact="2.25"/>
                <dgm:constr type="t" for="ch" forName="dotTx_33"/>
                <dgm:constr type="w" for="ch" forName="dotTx_33" refType="userD"/>
                <dgm:constr type="h" for="ch" forName="dotTx_33" refType="userD"/>
              </dgm:constrLst>
              <dgm:layoutNode name="dotTx_31" styleLbl="solidFgAcc1">
                <dgm:alg type="sp"/>
                <dgm:shape xmlns:r="http://schemas.openxmlformats.org/officeDocument/2006/relationships" type="ellipse" r:blip="">
                  <dgm:adjLst/>
                </dgm:shape>
                <dgm:presOf/>
              </dgm:layoutNode>
              <dgm:layoutNode name="dotTx_32" styleLbl="solidFgAcc1">
                <dgm:alg type="sp"/>
                <dgm:shape xmlns:r="http://schemas.openxmlformats.org/officeDocument/2006/relationships" type="ellipse" r:blip="">
                  <dgm:adjLst/>
                </dgm:shape>
                <dgm:presOf/>
              </dgm:layoutNode>
              <dgm:layoutNode name="dotTx_33" styleLbl="solidFgAcc1">
                <dgm:alg type="sp"/>
                <dgm:shape xmlns:r="http://schemas.openxmlformats.org/officeDocument/2006/relationships" type="ellipse" r:blip="">
                  <dgm:adjLst/>
                </dgm:shape>
                <dgm:presOf/>
              </dgm:layoutNode>
            </dgm:layoutNode>
            <dgm:layoutNode name="Name41" styleLbl="revTx">
              <dgm:varLst>
                <dgm:bulletEnabled val="1"/>
              </dgm:varLst>
              <dgm:alg type="tx"/>
              <dgm:shape xmlns:r="http://schemas.openxmlformats.org/officeDocument/2006/relationships" type="rect" r:blip="">
                <dgm:adjLst/>
              </dgm:shape>
              <dgm:presOf axis="desOrSelf" ptType="node"/>
              <dgm:constrLst>
                <dgm:constr type="tMarg" refType="primFontSz" fact="0.2"/>
                <dgm:constr type="bMarg"/>
              </dgm:constrLst>
              <dgm:ruleLst>
                <dgm:rule type="w" val="INF" fact="NaN" max="NaN"/>
              </dgm:ruleLst>
            </dgm:layoutNode>
          </dgm:if>
          <dgm:if name="Name42" axis="self" ptType="node" func="pos" op="equ" val="4">
            <dgm:layoutNode name="fourDotsTx">
              <dgm:alg type="composite"/>
              <dgm:shape xmlns:r="http://schemas.openxmlformats.org/officeDocument/2006/relationships" r:blip="">
                <dgm:adjLst/>
              </dgm:shape>
              <dgm:presOf/>
              <dgm:constrLst>
                <dgm:constr type="userD"/>
                <dgm:constr type="w" for="ch" forName="dotTx_41" refType="userD"/>
                <dgm:constr type="h" for="ch" forName="dotTx_41" refType="userD"/>
                <dgm:constr type="l" for="ch" forName="dotTx_42" refType="userD" fact="1.5"/>
                <dgm:constr type="w" for="ch" forName="dotTx_42" refType="userD"/>
                <dgm:constr type="h" for="ch" forName="dotTx_42" refType="userD"/>
                <dgm:constr type="t" for="ch" forName="dotTx_43" refType="userD" fact="1.5"/>
                <dgm:constr type="w" for="ch" forName="dotTx_43" refType="userD"/>
                <dgm:constr type="h" for="ch" forName="dotTx_43" refType="userD"/>
                <dgm:constr type="l" for="ch" forName="dotTx_44" refType="userD" fact="1.5"/>
                <dgm:constr type="t" for="ch" forName="dotTx_44" refType="userD" fact="1.5"/>
                <dgm:constr type="w" for="ch" forName="dotTx_44" refType="userD"/>
                <dgm:constr type="h" for="ch" forName="dotTx_44" refType="userD"/>
              </dgm:constrLst>
              <dgm:layoutNode name="dotTx_41" styleLbl="solidFgAcc1">
                <dgm:alg type="sp"/>
                <dgm:shape xmlns:r="http://schemas.openxmlformats.org/officeDocument/2006/relationships" type="ellipse" r:blip="">
                  <dgm:adjLst/>
                </dgm:shape>
                <dgm:presOf/>
              </dgm:layoutNode>
              <dgm:layoutNode name="dotTx_42" styleLbl="solidFgAcc1">
                <dgm:alg type="sp"/>
                <dgm:shape xmlns:r="http://schemas.openxmlformats.org/officeDocument/2006/relationships" type="ellipse" r:blip="">
                  <dgm:adjLst/>
                </dgm:shape>
                <dgm:presOf/>
              </dgm:layoutNode>
              <dgm:layoutNode name="dotTx_43" styleLbl="solidFgAcc1">
                <dgm:alg type="sp"/>
                <dgm:shape xmlns:r="http://schemas.openxmlformats.org/officeDocument/2006/relationships" type="ellipse" r:blip="">
                  <dgm:adjLst/>
                </dgm:shape>
                <dgm:presOf/>
              </dgm:layoutNode>
              <dgm:layoutNode name="dotTx_44" styleLbl="solidFgAcc1">
                <dgm:alg type="sp"/>
                <dgm:shape xmlns:r="http://schemas.openxmlformats.org/officeDocument/2006/relationships" type="ellipse" r:blip="">
                  <dgm:adjLst/>
                </dgm:shape>
                <dgm:presOf/>
              </dgm:layoutNode>
            </dgm:layoutNode>
            <dgm:layoutNode name="Name43" styleLbl="revTx">
              <dgm:varLst>
                <dgm:bulletEnabled val="1"/>
              </dgm:varLst>
              <dgm:alg type="tx"/>
              <dgm:shape xmlns:r="http://schemas.openxmlformats.org/officeDocument/2006/relationships" type="rect" r:blip="">
                <dgm:adjLst/>
              </dgm:shape>
              <dgm:presOf axis="desOrSelf" ptType="node"/>
              <dgm:constrLst>
                <dgm:constr type="tMarg" refType="primFontSz" fact="0.2"/>
                <dgm:constr type="bMarg"/>
              </dgm:constrLst>
              <dgm:ruleLst>
                <dgm:rule type="w" val="INF" fact="NaN" max="NaN"/>
              </dgm:ruleLst>
            </dgm:layoutNode>
          </dgm:if>
          <dgm:if name="Name44" axis="self" ptType="node" func="pos" op="equ" val="5">
            <dgm:layoutNode name="fiveDotsTx">
              <dgm:alg type="composite"/>
              <dgm:shape xmlns:r="http://schemas.openxmlformats.org/officeDocument/2006/relationships" r:blip="">
                <dgm:adjLst/>
              </dgm:shape>
              <dgm:presOf/>
              <dgm:constrLst>
                <dgm:constr type="userD"/>
                <dgm:constr type="l" for="ch" forName="dotTx_51"/>
                <dgm:constr type="t" for="ch" forName="dotTx_51" refType="userD" fact="2.25"/>
                <dgm:constr type="w" for="ch" forName="dotTx_51" refType="userD"/>
                <dgm:constr type="h" for="ch" forName="dotTx_51" refType="userD"/>
                <dgm:constr type="l" for="ch" forName="dotTx_52" refType="userD" fact="1.125"/>
                <dgm:constr type="t" for="ch" forName="dotTx_52" refType="userD" fact="1.125"/>
                <dgm:constr type="w" for="ch" forName="dotTx_52" refType="userD"/>
                <dgm:constr type="h" for="ch" forName="dotTx_52" refType="userD"/>
                <dgm:constr type="l" for="ch" forName="dotTx_53" refType="userD" fact="2.25"/>
                <dgm:constr type="t" for="ch" forName="dotTx_53"/>
                <dgm:constr type="w" for="ch" forName="dotTx_53" refType="userD"/>
                <dgm:constr type="h" for="ch" forName="dotTx_53" refType="userD"/>
                <dgm:constr type="l" for="ch" forName="dotTx_54"/>
                <dgm:constr type="t" for="ch" forName="dotTx_54"/>
                <dgm:constr type="w" for="ch" forName="dotTx_54" refType="userD"/>
                <dgm:constr type="h" for="ch" forName="dotTx_54" refType="userD"/>
                <dgm:constr type="l" for="ch" forName="dotTx_55" refType="userD" fact="2.25"/>
                <dgm:constr type="t" for="ch" forName="dotTx_55" refType="userD" fact="2.25"/>
                <dgm:constr type="w" for="ch" forName="dotTx_55" refType="userD"/>
                <dgm:constr type="h" for="ch" forName="dotTx_55" refType="userD"/>
              </dgm:constrLst>
              <dgm:layoutNode name="dotTx_51" styleLbl="solidFgAcc1">
                <dgm:alg type="sp"/>
                <dgm:shape xmlns:r="http://schemas.openxmlformats.org/officeDocument/2006/relationships" type="ellipse" r:blip="">
                  <dgm:adjLst/>
                </dgm:shape>
                <dgm:presOf/>
              </dgm:layoutNode>
              <dgm:layoutNode name="dotTx_52" styleLbl="solidFgAcc1">
                <dgm:alg type="sp"/>
                <dgm:shape xmlns:r="http://schemas.openxmlformats.org/officeDocument/2006/relationships" type="ellipse" r:blip="">
                  <dgm:adjLst/>
                </dgm:shape>
                <dgm:presOf/>
              </dgm:layoutNode>
              <dgm:layoutNode name="dotTx_53" styleLbl="solidFgAcc1">
                <dgm:alg type="sp"/>
                <dgm:shape xmlns:r="http://schemas.openxmlformats.org/officeDocument/2006/relationships" type="ellipse" r:blip="">
                  <dgm:adjLst/>
                </dgm:shape>
                <dgm:presOf/>
              </dgm:layoutNode>
              <dgm:layoutNode name="dotTx_54" styleLbl="solidFgAcc1">
                <dgm:alg type="sp"/>
                <dgm:shape xmlns:r="http://schemas.openxmlformats.org/officeDocument/2006/relationships" type="ellipse" r:blip="">
                  <dgm:adjLst/>
                </dgm:shape>
                <dgm:presOf/>
              </dgm:layoutNode>
              <dgm:layoutNode name="dotTx_55" styleLbl="solidFgAcc1">
                <dgm:alg type="sp"/>
                <dgm:shape xmlns:r="http://schemas.openxmlformats.org/officeDocument/2006/relationships" type="ellipse" r:blip="">
                  <dgm:adjLst/>
                </dgm:shape>
                <dgm:presOf/>
              </dgm:layoutNode>
            </dgm:layoutNode>
            <dgm:layoutNode name="Name45" styleLbl="revTx">
              <dgm:varLst>
                <dgm:bulletEnabled val="1"/>
              </dgm:varLst>
              <dgm:alg type="tx"/>
              <dgm:shape xmlns:r="http://schemas.openxmlformats.org/officeDocument/2006/relationships" type="rect" r:blip="">
                <dgm:adjLst/>
              </dgm:shape>
              <dgm:presOf axis="desOrSelf" ptType="node"/>
              <dgm:constrLst>
                <dgm:constr type="tMarg" refType="primFontSz" fact="0.2"/>
                <dgm:constr type="bMarg"/>
              </dgm:constrLst>
              <dgm:ruleLst>
                <dgm:rule type="w" val="INF" fact="NaN" max="NaN"/>
              </dgm:ruleLst>
            </dgm:layoutNode>
          </dgm:if>
          <dgm:else name="Name46"/>
        </dgm:choose>
      </dgm:forEach>
    </dgm:layoutNode>
  </dgm:layoutNode>
</dgm:layoutDef>
</file>

<file path=ppt/diagrams/layout4.xml><?xml version="1.0" encoding="utf-8"?>
<dgm:layoutDef xmlns:dgm="http://schemas.openxmlformats.org/drawingml/2006/diagram" xmlns:a="http://schemas.openxmlformats.org/drawingml/2006/main" uniqueId="urn:microsoft.com/office/officeart/2009/3/layout/SpiralPicture">
  <dgm:title val=""/>
  <dgm:desc val=""/>
  <dgm:catLst>
    <dgm:cat type="picture" pri="4000"/>
    <dgm:cat type="pictureconvert" pri="4000"/>
  </dgm:catLst>
  <dgm:sampData>
    <dgm:dataModel>
      <dgm:ptLst>
        <dgm:pt modelId="0" type="doc"/>
        <dgm:pt modelId="1"/>
        <dgm:pt modelId="2"/>
        <dgm:pt modelId="3"/>
        <dgm:pt modelId="4"/>
        <dgm:pt modelId="5"/>
      </dgm:ptLst>
      <dgm:cxnLst>
        <dgm:cxn modelId="11" srcId="0" destId="1" srcOrd="0" destOrd="0"/>
        <dgm:cxn modelId="12" srcId="0" destId="2" srcOrd="0" destOrd="0"/>
        <dgm:cxn modelId="13" srcId="0" destId="3" srcOrd="0" destOrd="0"/>
        <dgm:cxn modelId="14" srcId="0" destId="4" srcOrd="0" destOrd="0"/>
        <dgm:cxn modelId="15" srcId="0" destId="5" srcOrd="0" destOrd="0"/>
      </dgm:cxnLst>
      <dgm:bg/>
      <dgm:whole/>
    </dgm:dataModel>
  </dgm:sampData>
  <dgm:styleData useDef="1">
    <dgm:dataModel>
      <dgm:ptLst/>
      <dgm:bg/>
      <dgm:whole/>
    </dgm:dataModel>
  </dgm:styleData>
  <dgm:clrData useDef="1">
    <dgm:dataModel>
      <dgm:ptLst/>
      <dgm:bg/>
      <dgm:whole/>
    </dgm:dataModel>
  </dgm:clrData>
  <dgm:layoutNode name="Name0">
    <dgm:varLst>
      <dgm:chMax val="5"/>
      <dgm:dir/>
    </dgm:varLst>
    <dgm:alg type="composite">
      <dgm:param type="ar" val="1.515"/>
    </dgm:alg>
    <dgm:shape xmlns:r="http://schemas.openxmlformats.org/officeDocument/2006/relationships" r:blip="">
      <dgm:adjLst/>
    </dgm:shape>
    <dgm:constrLst>
      <dgm:constr type="w" for="ch" forName="picts" refType="w"/>
      <dgm:constr type="h" for="ch" forName="picts" refType="h" fact="0.93"/>
      <dgm:constr type="b" for="ch" forName="txLine" refType="h"/>
      <dgm:constr type="w" for="ch" forName="txLine" refType="w"/>
      <dgm:constr type="h" for="ch" forName="txLine" refType="h" fact="0.07"/>
      <dgm:constr type="userD" for="des" refType="h" fact="0.016"/>
    </dgm:constrLst>
    <dgm:forEach name="Name1" axis="self" ptType="parTrans">
      <dgm:forEach name="Name2" axis="self" ptType="sibTrans" st="2">
        <dgm:forEach name="imageRepeat" axis="self">
          <dgm:layoutNode name="imageRepeatNode" styleLbl="alignNode1">
            <dgm:alg type="sp"/>
            <dgm:shape xmlns:r="http://schemas.openxmlformats.org/officeDocument/2006/relationships" type="rect" r:blip="" blipPhldr="1">
              <dgm:adjLst/>
            </dgm:shape>
            <dgm:presOf axis="self"/>
          </dgm:layoutNode>
        </dgm:forEach>
      </dgm:forEach>
    </dgm:forEach>
    <dgm:layoutNode name="picts">
      <dgm:alg type="composite"/>
      <dgm:shape xmlns:r="http://schemas.openxmlformats.org/officeDocument/2006/relationships" r:blip="">
        <dgm:adjLst/>
      </dgm:shape>
      <dgm:choose name="Name3">
        <dgm:if name="Name4" func="var" arg="dir" op="equ" val="norm">
          <dgm:constrLst>
            <dgm:constr type="userD"/>
            <dgm:constr type="w" for="ch" forName="space1" refType="h"/>
            <dgm:constr type="h" for="ch" forName="space1" refType="h"/>
            <dgm:constr type="r" for="ch" forName="space2" refType="w"/>
            <dgm:constr type="w" for="ch" forName="space2" refType="h" fact="0.608"/>
            <dgm:constr type="l" for="ch" forName="pictA1"/>
            <dgm:constr type="t" for="ch" forName="pictA1"/>
            <dgm:constr type="w" for="ch" forName="pictA1" refType="h"/>
            <dgm:constr type="h" for="ch" forName="pictA1" refType="h"/>
            <dgm:constr type="l" for="ch" forName="pictB1"/>
            <dgm:constr type="t" for="ch" forName="pictB1"/>
            <dgm:constr type="w" for="ch" forName="pictB1" refType="h"/>
            <dgm:constr type="h" for="ch" forName="pictB1" refType="h"/>
            <dgm:constr type="r" for="ch" forName="oneDotPict" refType="r" refFor="ch" refForName="pictA1"/>
            <dgm:constr type="b" for="ch" forName="oneDotPict" refType="b" refFor="ch" refForName="pictA1"/>
            <dgm:constr type="rOff" for="ch" forName="oneDotPict" refType="userD" fact="-1"/>
            <dgm:constr type="bOff" for="ch" forName="oneDotPict" refType="userD" fact="-1"/>
            <dgm:constr type="w" for="ch" forName="oneDotPict" refType="userD"/>
            <dgm:constr type="h" for="ch" forName="oneDotPict" refType="userD"/>
            <dgm:constr type="r" for="ch" forName="pictA2" refType="w"/>
            <dgm:constr type="t" for="ch" forName="pictA2"/>
            <dgm:constr type="w" for="ch" forName="pictA2" refType="h" fact="0.608"/>
            <dgm:constr type="h" for="ch" forName="pictA2" refType="h" fact="0.608"/>
            <dgm:constr type="r" for="ch" forName="pictB2" refType="w"/>
            <dgm:constr type="t" for="ch" forName="pictB2"/>
            <dgm:constr type="w" for="ch" forName="pictB2" refType="h" fact="0.608"/>
            <dgm:constr type="h" for="ch" forName="pictB2" refType="h" fact="0.608"/>
            <dgm:constr type="r" for="ch" forName="twoDotsPict" refType="r" refFor="ch" refForName="pictA2"/>
            <dgm:constr type="b" for="ch" forName="twoDotsPict" refType="b" refFor="ch" refForName="pictA2"/>
            <dgm:constr type="rOff" for="ch" forName="twoDotsPict" refType="userD" fact="-1"/>
            <dgm:constr type="bOff" for="ch" forName="twoDotsPict" refType="userD" fact="-1"/>
            <dgm:constr type="w" for="ch" forName="twoDotsPict" refType="userD" fact="2.5"/>
            <dgm:constr type="h" for="ch" forName="twoDotsPict" refType="userD"/>
            <dgm:constr type="r" for="ch" forName="pictA3" refType="w"/>
            <dgm:constr type="b" for="ch" forName="pictA3" refType="h"/>
            <dgm:constr type="w" for="ch" forName="pictA3" refType="h" fact="0.371"/>
            <dgm:constr type="h" for="ch" forName="pictA3" refType="h" fact="0.371"/>
            <dgm:constr type="r" for="ch" forName="pictB3" refType="w"/>
            <dgm:constr type="b" for="ch" forName="pictB3" refType="h"/>
            <dgm:constr type="w" for="ch" forName="pictB3" refType="h" fact="0.371"/>
            <dgm:constr type="h" for="ch" forName="pictB3" refType="h" fact="0.371"/>
            <dgm:constr type="r" for="ch" forName="threeDotsPict" refType="r" refFor="ch" refForName="pictA3"/>
            <dgm:constr type="b" for="ch" forName="threeDotsPict" refType="b" refFor="ch" refForName="pictA3"/>
            <dgm:constr type="rOff" for="ch" forName="threeDotsPict" refType="userD" fact="-1"/>
            <dgm:constr type="bOff" for="ch" forName="threeDotsPict" refType="userD" fact="-1"/>
            <dgm:constr type="w" for="ch" forName="threeDotsPict" refType="userD" fact="3.25"/>
            <dgm:constr type="h" for="ch" forName="threeDotsPict" refType="userD" fact="3.25"/>
            <dgm:constr type="l" for="ch" forName="pictA4" refType="l" refFor="ch" refForName="space2"/>
            <dgm:constr type="b" for="ch" forName="pictA4" refType="h"/>
            <dgm:constr type="w" for="ch" forName="pictA4" refType="h" fact="0.216"/>
            <dgm:constr type="h" for="ch" forName="pictA4" refType="h" fact="0.216"/>
            <dgm:constr type="l" for="ch" forName="pictB4" refType="l" refFor="ch" refForName="space2"/>
            <dgm:constr type="b" for="ch" forName="pictB4" refType="h"/>
            <dgm:constr type="w" for="ch" forName="pictB4" refType="h" fact="0.216"/>
            <dgm:constr type="h" for="ch" forName="pictB4" refType="h" fact="0.216"/>
            <dgm:constr type="r" for="ch" forName="fourDotsPict" refType="r" refFor="ch" refForName="pictA4"/>
            <dgm:constr type="b" for="ch" forName="fourDotsPict" refType="b" refFor="ch" refForName="pictA4"/>
            <dgm:constr type="rOff" for="ch" forName="fourDotsPict" refType="userD" fact="-1"/>
            <dgm:constr type="bOff" for="ch" forName="fourDotsPict" refType="userD" fact="-1"/>
            <dgm:constr type="w" for="ch" forName="fourDotsPict" refType="userD" fact="2.5"/>
            <dgm:constr type="h" for="ch" forName="fourDotsPict" refType="userD" fact="2.5"/>
            <dgm:constr type="l" for="ch" forName="pictA5" refType="l" refFor="ch" refForName="space2"/>
            <dgm:constr type="t" for="ch" forName="pictA5" refType="h" fact="0.629"/>
            <dgm:constr type="w" for="ch" forName="pictA5" refType="h" fact="0.216"/>
            <dgm:constr type="h" for="ch" forName="pictA5" refType="h" fact="0.133"/>
            <dgm:constr type="l" for="ch" forName="pictB5" refType="l" refFor="ch" refForName="space2"/>
            <dgm:constr type="t" for="ch" forName="pictB5" refType="h" fact="0.629"/>
            <dgm:constr type="w" for="ch" forName="pictB5" refType="h" fact="0.216"/>
            <dgm:constr type="h" for="ch" forName="pictB5" refType="h" fact="0.133"/>
            <dgm:constr type="r" for="ch" forName="fiveDotsPict" refType="r" refFor="ch" refForName="pictA5"/>
            <dgm:constr type="b" for="ch" forName="fiveDotsPict" refType="b" refFor="ch" refForName="pictA5"/>
            <dgm:constr type="rOff" for="ch" forName="fiveDotsPict" refType="userD" fact="-1"/>
            <dgm:constr type="bOff" for="ch" forName="fiveDotsPict" refType="userD" fact="-1"/>
            <dgm:constr type="w" for="ch" forName="fiveDotsPict" refType="userD" fact="3.25"/>
            <dgm:constr type="h" for="ch" forName="fiveDotsPict" refType="userD" fact="3.25"/>
          </dgm:constrLst>
        </dgm:if>
        <dgm:else name="Name5">
          <dgm:constrLst>
            <dgm:constr type="userD"/>
            <dgm:constr type="w" for="ch" forName="space1" refType="h"/>
            <dgm:constr type="h" for="ch" forName="space1" refType="h"/>
            <dgm:constr type="l" for="ch" forName="space2"/>
            <dgm:constr type="w" for="ch" forName="space2" refType="h" fact="0.608"/>
            <dgm:constr type="r" for="ch" forName="pictA1" refType="w"/>
            <dgm:constr type="t" for="ch" forName="pictA1"/>
            <dgm:constr type="w" for="ch" forName="pictA1" refType="h"/>
            <dgm:constr type="h" for="ch" forName="pictA1" refType="h"/>
            <dgm:constr type="r" for="ch" forName="pictB1" refType="w"/>
            <dgm:constr type="t" for="ch" forName="pictB1"/>
            <dgm:constr type="w" for="ch" forName="pictB1" refType="h"/>
            <dgm:constr type="h" for="ch" forName="pictB1" refType="h"/>
            <dgm:constr type="r" for="ch" forName="oneDotPict" refType="r" refFor="ch" refForName="pictA1"/>
            <dgm:constr type="b" for="ch" forName="oneDotPict" refType="b" refFor="ch" refForName="pictA1"/>
            <dgm:constr type="rOff" for="ch" forName="oneDotPict" refType="userD" fact="-1"/>
            <dgm:constr type="bOff" for="ch" forName="oneDotPict" refType="userD" fact="-1"/>
            <dgm:constr type="w" for="ch" forName="oneDotPict" refType="userD"/>
            <dgm:constr type="h" for="ch" forName="oneDotPict" refType="userD"/>
            <dgm:constr type="l" for="ch" forName="pictA2"/>
            <dgm:constr type="t" for="ch" forName="pictA2"/>
            <dgm:constr type="w" for="ch" forName="pictA2" refType="h" fact="0.608"/>
            <dgm:constr type="h" for="ch" forName="pictA2" refType="h" fact="0.608"/>
            <dgm:constr type="l" for="ch" forName="pictB2"/>
            <dgm:constr type="t" for="ch" forName="pictB2"/>
            <dgm:constr type="w" for="ch" forName="pictB2" refType="h" fact="0.608"/>
            <dgm:constr type="h" for="ch" forName="pictB2" refType="h" fact="0.608"/>
            <dgm:constr type="r" for="ch" forName="twoDotsPict" refType="r" refFor="ch" refForName="pictA2"/>
            <dgm:constr type="b" for="ch" forName="twoDotsPict" refType="b" refFor="ch" refForName="pictA2"/>
            <dgm:constr type="rOff" for="ch" forName="twoDotsPict" refType="userD" fact="-1"/>
            <dgm:constr type="bOff" for="ch" forName="twoDotsPict" refType="userD" fact="-1"/>
            <dgm:constr type="w" for="ch" forName="twoDotsPict" refType="userD" fact="2.5"/>
            <dgm:constr type="h" for="ch" forName="twoDotsPict" refType="userD"/>
            <dgm:constr type="l" for="ch" forName="pictA3"/>
            <dgm:constr type="b" for="ch" forName="pictA3" refType="h"/>
            <dgm:constr type="w" for="ch" forName="pictA3" refType="h" fact="0.371"/>
            <dgm:constr type="h" for="ch" forName="pictA3" refType="h" fact="0.371"/>
            <dgm:constr type="l" for="ch" forName="pictB3"/>
            <dgm:constr type="b" for="ch" forName="pictB3" refType="h"/>
            <dgm:constr type="w" for="ch" forName="pictB3" refType="h" fact="0.371"/>
            <dgm:constr type="h" for="ch" forName="pictB3" refType="h" fact="0.371"/>
            <dgm:constr type="r" for="ch" forName="threeDotsPict" refType="r" refFor="ch" refForName="pictA3"/>
            <dgm:constr type="b" for="ch" forName="threeDotsPict" refType="b" refFor="ch" refForName="pictA3"/>
            <dgm:constr type="rOff" for="ch" forName="threeDotsPict" refType="userD" fact="-1"/>
            <dgm:constr type="bOff" for="ch" forName="threeDotsPict" refType="userD" fact="-1"/>
            <dgm:constr type="w" for="ch" forName="threeDotsPict" refType="userD" fact="3.25"/>
            <dgm:constr type="h" for="ch" forName="threeDotsPict" refType="userD" fact="3.25"/>
            <dgm:constr type="r" for="ch" forName="pictA4" refType="r" refFor="ch" refForName="space2"/>
            <dgm:constr type="b" for="ch" forName="pictA4" refType="h"/>
            <dgm:constr type="w" for="ch" forName="pictA4" refType="h" fact="0.216"/>
            <dgm:constr type="h" for="ch" forName="pictA4" refType="h" fact="0.216"/>
            <dgm:constr type="r" for="ch" forName="pictB4" refType="r" refFor="ch" refForName="space2"/>
            <dgm:constr type="b" for="ch" forName="pictB4" refType="h"/>
            <dgm:constr type="w" for="ch" forName="pictB4" refType="h" fact="0.216"/>
            <dgm:constr type="h" for="ch" forName="pictB4" refType="h" fact="0.216"/>
            <dgm:constr type="r" for="ch" forName="fourDotsPict" refType="r" refFor="ch" refForName="pictA4"/>
            <dgm:constr type="b" for="ch" forName="fourDotsPict" refType="b" refFor="ch" refForName="pictA4"/>
            <dgm:constr type="rOff" for="ch" forName="fourDotsPict" refType="userD" fact="-1"/>
            <dgm:constr type="bOff" for="ch" forName="fourDotsPict" refType="userD" fact="-1"/>
            <dgm:constr type="w" for="ch" forName="fourDotsPict" refType="userD" fact="2.5"/>
            <dgm:constr type="h" for="ch" forName="fourDotsPict" refType="userD" fact="2.5"/>
            <dgm:constr type="r" for="ch" forName="pictA5" refType="r" refFor="ch" refForName="space2"/>
            <dgm:constr type="t" for="ch" forName="pictA5" refType="h" fact="0.629"/>
            <dgm:constr type="w" for="ch" forName="pictA5" refType="h" fact="0.216"/>
            <dgm:constr type="h" for="ch" forName="pictA5" refType="h" fact="0.133"/>
            <dgm:constr type="r" for="ch" forName="pictB5" refType="r" refFor="ch" refForName="space2"/>
            <dgm:constr type="t" for="ch" forName="pictB5" refType="h" fact="0.629"/>
            <dgm:constr type="w" for="ch" forName="pictB5" refType="h" fact="0.216"/>
            <dgm:constr type="h" for="ch" forName="pictB5" refType="h" fact="0.133"/>
            <dgm:constr type="r" for="ch" forName="fiveDotsPict" refType="r" refFor="ch" refForName="pictA5"/>
            <dgm:constr type="b" for="ch" forName="fiveDotsPict" refType="b" refFor="ch" refForName="pictA5"/>
            <dgm:constr type="rOff" for="ch" forName="fiveDotsPict" refType="userD" fact="-1"/>
            <dgm:constr type="bOff" for="ch" forName="fiveDotsPict" refType="userD" fact="-1"/>
            <dgm:constr type="w" for="ch" forName="fiveDotsPict" refType="userD" fact="3.25"/>
            <dgm:constr type="h" for="ch" forName="fiveDotsPict" refType="userD" fact="3.25"/>
          </dgm:constrLst>
        </dgm:else>
      </dgm:choose>
      <dgm:layoutNode name="space1">
        <dgm:alg type="sp"/>
        <dgm:shape xmlns:r="http://schemas.openxmlformats.org/officeDocument/2006/relationships" r:blip="">
          <dgm:adjLst/>
        </dgm:shape>
      </dgm:layoutNode>
      <dgm:layoutNode name="space2">
        <dgm:alg type="sp"/>
        <dgm:shape xmlns:r="http://schemas.openxmlformats.org/officeDocument/2006/relationships" r:blip="">
          <dgm:adjLst/>
        </dgm:shape>
      </dgm:layoutNode>
      <dgm:choose name="Name6">
        <dgm:if name="Name7" axis="ch" ptType="node" func="cnt" op="gte" val="1">
          <dgm:forEach name="Name8" axis="ch" ptType="sibTrans" hideLastTrans="0" cnt="1">
            <dgm:layoutNode name="pictA1">
              <dgm:alg type="sp"/>
              <dgm:shape xmlns:r="http://schemas.openxmlformats.org/officeDocument/2006/relationships" r:blip="">
                <dgm:adjLst/>
              </dgm:shape>
              <dgm:presOf/>
              <dgm:forEach name="Name9" ref="imageRepeat"/>
            </dgm:layoutNode>
            <dgm:layoutNode name="oneDotPict">
              <dgm:alg type="composite"/>
              <dgm:shape xmlns:r="http://schemas.openxmlformats.org/officeDocument/2006/relationships" r:blip="">
                <dgm:adjLst/>
              </dgm:shape>
              <dgm:presOf/>
              <dgm:constrLst>
                <dgm:constr type="userD"/>
                <dgm:constr type="w" for="ch" forName="dotPict_11" refType="userD"/>
                <dgm:constr type="h" for="ch" forName="dotPict_11" refType="userD"/>
              </dgm:constrLst>
              <dgm:layoutNode name="dotPict_11" styleLbl="solidFgAcc1">
                <dgm:alg type="sp"/>
                <dgm:shape xmlns:r="http://schemas.openxmlformats.org/officeDocument/2006/relationships" type="ellipse" r:blip="">
                  <dgm:adjLst/>
                </dgm:shape>
                <dgm:presOf/>
              </dgm:layoutNode>
            </dgm:layoutNode>
          </dgm:forEach>
        </dgm:if>
        <dgm:else name="Name10">
          <dgm:layoutNode name="pictB1" styleLbl="alignNode1">
            <dgm:alg type="sp"/>
            <dgm:shape xmlns:r="http://schemas.openxmlformats.org/officeDocument/2006/relationships" type="rect" r:blip="">
              <dgm:adjLst/>
            </dgm:shape>
            <dgm:presOf/>
          </dgm:layoutNode>
        </dgm:else>
      </dgm:choose>
      <dgm:choose name="Name11">
        <dgm:if name="Name12" axis="ch" ptType="node" func="cnt" op="gte" val="2">
          <dgm:forEach name="Name13" axis="ch" ptType="sibTrans" hideLastTrans="0" st="2" cnt="1">
            <dgm:layoutNode name="pictA2">
              <dgm:alg type="sp"/>
              <dgm:shape xmlns:r="http://schemas.openxmlformats.org/officeDocument/2006/relationships" r:blip="">
                <dgm:adjLst/>
              </dgm:shape>
              <dgm:presOf/>
              <dgm:forEach name="Name14" ref="imageRepeat"/>
            </dgm:layoutNode>
            <dgm:layoutNode name="twoDotsPict">
              <dgm:alg type="composite"/>
              <dgm:shape xmlns:r="http://schemas.openxmlformats.org/officeDocument/2006/relationships" r:blip="">
                <dgm:adjLst/>
              </dgm:shape>
              <dgm:presOf/>
              <dgm:constrLst>
                <dgm:constr type="userD"/>
                <dgm:constr type="w" for="ch" forName="dotPict_21" refType="userD"/>
                <dgm:constr type="h" for="ch" forName="dotPict_21" refType="userD"/>
                <dgm:constr type="l" for="ch" forName="dotPict_22" refType="userD" fact="1.5"/>
                <dgm:constr type="w" for="ch" forName="dotPict_22" refType="userD"/>
                <dgm:constr type="h" for="ch" forName="dotPict_22" refType="userD"/>
              </dgm:constrLst>
              <dgm:layoutNode name="dotPict_21" styleLbl="solidFgAcc1">
                <dgm:alg type="sp"/>
                <dgm:shape xmlns:r="http://schemas.openxmlformats.org/officeDocument/2006/relationships" type="ellipse" r:blip="">
                  <dgm:adjLst/>
                </dgm:shape>
                <dgm:presOf/>
              </dgm:layoutNode>
              <dgm:layoutNode name="dotPict_22" styleLbl="solidFgAcc1">
                <dgm:alg type="sp"/>
                <dgm:shape xmlns:r="http://schemas.openxmlformats.org/officeDocument/2006/relationships" type="ellipse" r:blip="">
                  <dgm:adjLst/>
                </dgm:shape>
                <dgm:presOf/>
              </dgm:layoutNode>
            </dgm:layoutNode>
          </dgm:forEach>
        </dgm:if>
        <dgm:else name="Name15">
          <dgm:layoutNode name="pictB2" styleLbl="alignNode1">
            <dgm:alg type="sp"/>
            <dgm:shape xmlns:r="http://schemas.openxmlformats.org/officeDocument/2006/relationships" type="rect" r:blip="">
              <dgm:adjLst/>
            </dgm:shape>
            <dgm:presOf/>
          </dgm:layoutNode>
        </dgm:else>
      </dgm:choose>
      <dgm:choose name="Name16">
        <dgm:if name="Name17" axis="ch" ptType="node" func="cnt" op="gte" val="3">
          <dgm:forEach name="Name18" axis="ch" ptType="sibTrans" hideLastTrans="0" st="3" cnt="1">
            <dgm:layoutNode name="pictA3">
              <dgm:alg type="sp"/>
              <dgm:shape xmlns:r="http://schemas.openxmlformats.org/officeDocument/2006/relationships" r:blip="">
                <dgm:adjLst/>
              </dgm:shape>
              <dgm:presOf/>
              <dgm:forEach name="Name19" ref="imageRepeat"/>
            </dgm:layoutNode>
            <dgm:layoutNode name="threeDotsPict">
              <dgm:alg type="composite"/>
              <dgm:shape xmlns:r="http://schemas.openxmlformats.org/officeDocument/2006/relationships" r:blip="">
                <dgm:adjLst/>
              </dgm:shape>
              <dgm:presOf/>
              <dgm:constrLst>
                <dgm:constr type="userD"/>
                <dgm:constr type="l" for="ch" forName="dotPict_31"/>
                <dgm:constr type="t" for="ch" forName="dotPict_31" refType="userD" fact="2.25"/>
                <dgm:constr type="w" for="ch" forName="dotPict_31" refType="userD"/>
                <dgm:constr type="h" for="ch" forName="dotPict_31" refType="userD"/>
                <dgm:constr type="l" for="ch" forName="dotPict_32" refType="userD" fact="1.125"/>
                <dgm:constr type="t" for="ch" forName="dotPict_32" refType="userD" fact="1.125"/>
                <dgm:constr type="w" for="ch" forName="dotPict_32" refType="userD"/>
                <dgm:constr type="h" for="ch" forName="dotPict_32" refType="userD"/>
                <dgm:constr type="l" for="ch" forName="dotPict_33" refType="userD" fact="2.25"/>
                <dgm:constr type="t" for="ch" forName="dotPict_33"/>
                <dgm:constr type="w" for="ch" forName="dotPict_33" refType="userD"/>
                <dgm:constr type="h" for="ch" forName="dotPict_33" refType="userD"/>
              </dgm:constrLst>
              <dgm:layoutNode name="dotPict_31" styleLbl="solidFgAcc1">
                <dgm:alg type="sp"/>
                <dgm:shape xmlns:r="http://schemas.openxmlformats.org/officeDocument/2006/relationships" type="ellipse" r:blip="">
                  <dgm:adjLst/>
                </dgm:shape>
                <dgm:presOf/>
              </dgm:layoutNode>
              <dgm:layoutNode name="dotPict_32" styleLbl="solidFgAcc1">
                <dgm:alg type="sp"/>
                <dgm:shape xmlns:r="http://schemas.openxmlformats.org/officeDocument/2006/relationships" type="ellipse" r:blip="">
                  <dgm:adjLst/>
                </dgm:shape>
                <dgm:presOf/>
              </dgm:layoutNode>
              <dgm:layoutNode name="dotPict_33" styleLbl="solidFgAcc1">
                <dgm:alg type="sp"/>
                <dgm:shape xmlns:r="http://schemas.openxmlformats.org/officeDocument/2006/relationships" type="ellipse" r:blip="">
                  <dgm:adjLst/>
                </dgm:shape>
                <dgm:presOf/>
              </dgm:layoutNode>
            </dgm:layoutNode>
          </dgm:forEach>
        </dgm:if>
        <dgm:else name="Name20">
          <dgm:layoutNode name="pictB3" styleLbl="alignNode1">
            <dgm:alg type="sp"/>
            <dgm:shape xmlns:r="http://schemas.openxmlformats.org/officeDocument/2006/relationships" type="rect" r:blip="">
              <dgm:adjLst/>
            </dgm:shape>
            <dgm:presOf/>
          </dgm:layoutNode>
        </dgm:else>
      </dgm:choose>
      <dgm:choose name="Name21">
        <dgm:if name="Name22" axis="ch" ptType="node" func="cnt" op="gte" val="4">
          <dgm:forEach name="Name23" axis="ch" ptType="sibTrans" hideLastTrans="0" st="4" cnt="1">
            <dgm:layoutNode name="pictA4">
              <dgm:alg type="sp"/>
              <dgm:shape xmlns:r="http://schemas.openxmlformats.org/officeDocument/2006/relationships" r:blip="">
                <dgm:adjLst/>
              </dgm:shape>
              <dgm:presOf/>
              <dgm:forEach name="Name24" ref="imageRepeat"/>
            </dgm:layoutNode>
            <dgm:layoutNode name="fourDotsPict">
              <dgm:alg type="composite"/>
              <dgm:shape xmlns:r="http://schemas.openxmlformats.org/officeDocument/2006/relationships" r:blip="">
                <dgm:adjLst/>
              </dgm:shape>
              <dgm:presOf/>
              <dgm:constrLst>
                <dgm:constr type="userD"/>
                <dgm:constr type="w" for="ch" forName="dotPict_41" refType="userD"/>
                <dgm:constr type="h" for="ch" forName="dotPict_41" refType="userD"/>
                <dgm:constr type="l" for="ch" forName="dotPict_42" refType="userD" fact="1.5"/>
                <dgm:constr type="w" for="ch" forName="dotPict_42" refType="userD"/>
                <dgm:constr type="h" for="ch" forName="dotPict_42" refType="userD"/>
                <dgm:constr type="t" for="ch" forName="dotPict_43" refType="userD" fact="1.5"/>
                <dgm:constr type="w" for="ch" forName="dotPict_43" refType="userD"/>
                <dgm:constr type="h" for="ch" forName="dotPict_43" refType="userD"/>
                <dgm:constr type="l" for="ch" forName="dotPict_44" refType="userD" fact="1.5"/>
                <dgm:constr type="t" for="ch" forName="dotPict_44" refType="userD" fact="1.5"/>
                <dgm:constr type="w" for="ch" forName="dotPict_44" refType="userD"/>
                <dgm:constr type="h" for="ch" forName="dotPict_44" refType="userD"/>
              </dgm:constrLst>
              <dgm:layoutNode name="dotPict_41" styleLbl="solidFgAcc1">
                <dgm:alg type="sp"/>
                <dgm:shape xmlns:r="http://schemas.openxmlformats.org/officeDocument/2006/relationships" type="ellipse" r:blip="">
                  <dgm:adjLst/>
                </dgm:shape>
                <dgm:presOf/>
              </dgm:layoutNode>
              <dgm:layoutNode name="dotPict_42" styleLbl="solidFgAcc1">
                <dgm:alg type="sp"/>
                <dgm:shape xmlns:r="http://schemas.openxmlformats.org/officeDocument/2006/relationships" type="ellipse" r:blip="">
                  <dgm:adjLst/>
                </dgm:shape>
                <dgm:presOf/>
              </dgm:layoutNode>
              <dgm:layoutNode name="dotPict_43" styleLbl="solidFgAcc1">
                <dgm:alg type="sp"/>
                <dgm:shape xmlns:r="http://schemas.openxmlformats.org/officeDocument/2006/relationships" type="ellipse" r:blip="">
                  <dgm:adjLst/>
                </dgm:shape>
                <dgm:presOf/>
              </dgm:layoutNode>
              <dgm:layoutNode name="dotPict_44" styleLbl="solidFgAcc1">
                <dgm:alg type="sp"/>
                <dgm:shape xmlns:r="http://schemas.openxmlformats.org/officeDocument/2006/relationships" type="ellipse" r:blip="">
                  <dgm:adjLst/>
                </dgm:shape>
                <dgm:presOf/>
              </dgm:layoutNode>
            </dgm:layoutNode>
          </dgm:forEach>
        </dgm:if>
        <dgm:else name="Name25">
          <dgm:layoutNode name="pictB4" styleLbl="alignNode1">
            <dgm:alg type="sp"/>
            <dgm:shape xmlns:r="http://schemas.openxmlformats.org/officeDocument/2006/relationships" type="rect" r:blip="">
              <dgm:adjLst/>
            </dgm:shape>
            <dgm:presOf/>
          </dgm:layoutNode>
        </dgm:else>
      </dgm:choose>
      <dgm:choose name="Name26">
        <dgm:if name="Name27" axis="ch" ptType="node" func="cnt" op="gte" val="5">
          <dgm:forEach name="Name28" axis="ch" ptType="sibTrans" hideLastTrans="0" st="5" cnt="1">
            <dgm:layoutNode name="pictA5">
              <dgm:alg type="sp"/>
              <dgm:shape xmlns:r="http://schemas.openxmlformats.org/officeDocument/2006/relationships" r:blip="">
                <dgm:adjLst/>
              </dgm:shape>
              <dgm:presOf/>
              <dgm:forEach name="Name29" ref="imageRepeat"/>
            </dgm:layoutNode>
            <dgm:layoutNode name="fiveDotsPict">
              <dgm:alg type="composite"/>
              <dgm:shape xmlns:r="http://schemas.openxmlformats.org/officeDocument/2006/relationships" r:blip="">
                <dgm:adjLst/>
              </dgm:shape>
              <dgm:presOf/>
              <dgm:constrLst>
                <dgm:constr type="userD"/>
                <dgm:constr type="l" for="ch" forName="dotPict_51"/>
                <dgm:constr type="t" for="ch" forName="dotPict_51" refType="userD" fact="2.25"/>
                <dgm:constr type="w" for="ch" forName="dotPict_51" refType="userD"/>
                <dgm:constr type="h" for="ch" forName="dotPict_51" refType="userD"/>
                <dgm:constr type="l" for="ch" forName="dotPict_52" refType="userD" fact="1.125"/>
                <dgm:constr type="t" for="ch" forName="dotPict_52" refType="userD" fact="1.125"/>
                <dgm:constr type="w" for="ch" forName="dotPict_52" refType="userD"/>
                <dgm:constr type="h" for="ch" forName="dotPict_52" refType="userD"/>
                <dgm:constr type="l" for="ch" forName="dotPict_53" refType="userD" fact="2.25"/>
                <dgm:constr type="t" for="ch" forName="dotPict_53"/>
                <dgm:constr type="w" for="ch" forName="dotPict_53" refType="userD"/>
                <dgm:constr type="h" for="ch" forName="dotPict_53" refType="userD"/>
                <dgm:constr type="l" for="ch" forName="dotPict_54"/>
                <dgm:constr type="t" for="ch" forName="dotPict_54"/>
                <dgm:constr type="w" for="ch" forName="dotPict_54" refType="userD"/>
                <dgm:constr type="h" for="ch" forName="dotPict_54" refType="userD"/>
                <dgm:constr type="l" for="ch" forName="dotPict_55" refType="userD" fact="2.25"/>
                <dgm:constr type="t" for="ch" forName="dotPict_55" refType="userD" fact="2.25"/>
                <dgm:constr type="w" for="ch" forName="dotPict_55" refType="userD"/>
                <dgm:constr type="h" for="ch" forName="dotPict_55" refType="userD"/>
              </dgm:constrLst>
              <dgm:layoutNode name="dotPict_51" styleLbl="solidFgAcc1">
                <dgm:alg type="sp"/>
                <dgm:shape xmlns:r="http://schemas.openxmlformats.org/officeDocument/2006/relationships" type="ellipse" r:blip="">
                  <dgm:adjLst/>
                </dgm:shape>
                <dgm:presOf/>
              </dgm:layoutNode>
              <dgm:layoutNode name="dotPict_52" styleLbl="solidFgAcc1">
                <dgm:alg type="sp"/>
                <dgm:shape xmlns:r="http://schemas.openxmlformats.org/officeDocument/2006/relationships" type="ellipse" r:blip="">
                  <dgm:adjLst/>
                </dgm:shape>
                <dgm:presOf/>
              </dgm:layoutNode>
              <dgm:layoutNode name="dotPict_53" styleLbl="solidFgAcc1">
                <dgm:alg type="sp"/>
                <dgm:shape xmlns:r="http://schemas.openxmlformats.org/officeDocument/2006/relationships" type="ellipse" r:blip="">
                  <dgm:adjLst/>
                </dgm:shape>
                <dgm:presOf/>
              </dgm:layoutNode>
              <dgm:layoutNode name="dotPict_54" styleLbl="solidFgAcc1">
                <dgm:alg type="sp"/>
                <dgm:shape xmlns:r="http://schemas.openxmlformats.org/officeDocument/2006/relationships" type="ellipse" r:blip="">
                  <dgm:adjLst/>
                </dgm:shape>
                <dgm:presOf/>
              </dgm:layoutNode>
              <dgm:layoutNode name="dotPict_55" styleLbl="solidFgAcc1">
                <dgm:alg type="sp"/>
                <dgm:shape xmlns:r="http://schemas.openxmlformats.org/officeDocument/2006/relationships" type="ellipse" r:blip="">
                  <dgm:adjLst/>
                </dgm:shape>
                <dgm:presOf/>
              </dgm:layoutNode>
            </dgm:layoutNode>
          </dgm:forEach>
        </dgm:if>
        <dgm:else name="Name30">
          <dgm:layoutNode name="pictB5" styleLbl="alignNode1">
            <dgm:alg type="sp"/>
            <dgm:shape xmlns:r="http://schemas.openxmlformats.org/officeDocument/2006/relationships" type="rect" r:blip="">
              <dgm:adjLst/>
            </dgm:shape>
            <dgm:presOf/>
          </dgm:layoutNode>
        </dgm:else>
      </dgm:choose>
    </dgm:layoutNode>
    <dgm:layoutNode name="txLine">
      <dgm:choose name="Name31">
        <dgm:if name="Name32" func="var" arg="dir" op="equ" val="norm">
          <dgm:alg type="lin">
            <dgm:param type="horzAlign" val="r"/>
          </dgm:alg>
        </dgm:if>
        <dgm:else name="Name33">
          <dgm:alg type="lin">
            <dgm:param type="horzAlign" val="l"/>
            <dgm:param type="linDir" val="fromR"/>
          </dgm:alg>
        </dgm:else>
      </dgm:choose>
      <dgm:constrLst>
        <dgm:constr type="primFontSz" for="ch" ptType="node" op="equ" val="65"/>
        <dgm:constr type="w" for="ch" ptType="node" refType="primFontSz" refFor="ch" refPtType="node" fact="0.5"/>
        <dgm:constr type="h" for="ch" ptType="node" refType="h"/>
      </dgm:constrLst>
      <dgm:ruleLst>
        <dgm:rule type="primFontSz" for="ch" ptType="node" val="5" fact="NaN" max="NaN"/>
      </dgm:ruleLst>
      <dgm:forEach name="Name34" axis="ch" ptType="node">
        <dgm:choose name="Name35">
          <dgm:if name="Name36" axis="self" ptType="node" func="pos" op="equ" val="1">
            <dgm:layoutNode name="oneDotTx">
              <dgm:alg type="composite"/>
              <dgm:shape xmlns:r="http://schemas.openxmlformats.org/officeDocument/2006/relationships" r:blip="">
                <dgm:adjLst/>
              </dgm:shape>
              <dgm:presOf/>
              <dgm:constrLst>
                <dgm:constr type="userD"/>
                <dgm:constr type="w" for="ch" forName="dotTx_11" refType="userD"/>
                <dgm:constr type="h" for="ch" forName="dotTx_11" refType="userD"/>
              </dgm:constrLst>
              <dgm:layoutNode name="dotTx_11" styleLbl="solidFgAcc1">
                <dgm:alg type="sp"/>
                <dgm:shape xmlns:r="http://schemas.openxmlformats.org/officeDocument/2006/relationships" type="ellipse" r:blip="">
                  <dgm:adjLst/>
                </dgm:shape>
                <dgm:presOf/>
              </dgm:layoutNode>
            </dgm:layoutNode>
            <dgm:layoutNode name="Name37" styleLbl="revTx">
              <dgm:varLst>
                <dgm:bulletEnabled val="1"/>
              </dgm:varLst>
              <dgm:alg type="tx"/>
              <dgm:shape xmlns:r="http://schemas.openxmlformats.org/officeDocument/2006/relationships" type="rect" r:blip="">
                <dgm:adjLst/>
              </dgm:shape>
              <dgm:presOf axis="desOrSelf" ptType="node"/>
              <dgm:constrLst>
                <dgm:constr type="tMarg" refType="primFontSz" fact="0.2"/>
                <dgm:constr type="bMarg"/>
              </dgm:constrLst>
              <dgm:ruleLst>
                <dgm:rule type="w" val="INF" fact="NaN" max="NaN"/>
              </dgm:ruleLst>
            </dgm:layoutNode>
          </dgm:if>
          <dgm:if name="Name38" axis="self" ptType="node" func="pos" op="equ" val="2">
            <dgm:layoutNode name="twoDotsTx">
              <dgm:alg type="composite"/>
              <dgm:shape xmlns:r="http://schemas.openxmlformats.org/officeDocument/2006/relationships" r:blip="">
                <dgm:adjLst/>
              </dgm:shape>
              <dgm:presOf/>
              <dgm:constrLst>
                <dgm:constr type="userD"/>
                <dgm:constr type="w" for="ch" forName="dotTx_21" refType="userD"/>
                <dgm:constr type="h" for="ch" forName="dotTx_21" refType="userD"/>
                <dgm:constr type="l" for="ch" forName="dotTx_22" refType="userD" fact="1.5"/>
                <dgm:constr type="w" for="ch" forName="dotTx_22" refType="userD"/>
                <dgm:constr type="h" for="ch" forName="dotTx_22" refType="userD"/>
              </dgm:constrLst>
              <dgm:layoutNode name="dotTx_21" styleLbl="solidFgAcc1">
                <dgm:alg type="sp"/>
                <dgm:shape xmlns:r="http://schemas.openxmlformats.org/officeDocument/2006/relationships" type="ellipse" r:blip="">
                  <dgm:adjLst/>
                </dgm:shape>
                <dgm:presOf/>
              </dgm:layoutNode>
              <dgm:layoutNode name="dotTx_22" styleLbl="solidFgAcc1">
                <dgm:alg type="sp"/>
                <dgm:shape xmlns:r="http://schemas.openxmlformats.org/officeDocument/2006/relationships" type="ellipse" r:blip="">
                  <dgm:adjLst/>
                </dgm:shape>
                <dgm:presOf/>
              </dgm:layoutNode>
            </dgm:layoutNode>
            <dgm:layoutNode name="Name39" styleLbl="revTx">
              <dgm:varLst>
                <dgm:bulletEnabled val="1"/>
              </dgm:varLst>
              <dgm:alg type="tx"/>
              <dgm:shape xmlns:r="http://schemas.openxmlformats.org/officeDocument/2006/relationships" type="rect" r:blip="">
                <dgm:adjLst/>
              </dgm:shape>
              <dgm:presOf axis="desOrSelf" ptType="node"/>
              <dgm:constrLst>
                <dgm:constr type="tMarg" refType="primFontSz" fact="0.2"/>
                <dgm:constr type="bMarg"/>
              </dgm:constrLst>
              <dgm:ruleLst>
                <dgm:rule type="w" val="INF" fact="NaN" max="NaN"/>
              </dgm:ruleLst>
            </dgm:layoutNode>
          </dgm:if>
          <dgm:if name="Name40" axis="self" ptType="node" func="pos" op="equ" val="3">
            <dgm:layoutNode name="threeDotsTx">
              <dgm:alg type="composite"/>
              <dgm:shape xmlns:r="http://schemas.openxmlformats.org/officeDocument/2006/relationships" r:blip="">
                <dgm:adjLst/>
              </dgm:shape>
              <dgm:presOf/>
              <dgm:constrLst>
                <dgm:constr type="userD"/>
                <dgm:constr type="l" for="ch" forName="dotTx_31"/>
                <dgm:constr type="t" for="ch" forName="dotTx_31" refType="userD" fact="2.25"/>
                <dgm:constr type="w" for="ch" forName="dotTx_31" refType="userD"/>
                <dgm:constr type="h" for="ch" forName="dotTx_31" refType="userD"/>
                <dgm:constr type="l" for="ch" forName="dotTx_32" refType="userD" fact="1.125"/>
                <dgm:constr type="t" for="ch" forName="dotTx_32" refType="userD" fact="1.125"/>
                <dgm:constr type="w" for="ch" forName="dotTx_32" refType="userD"/>
                <dgm:constr type="h" for="ch" forName="dotTx_32" refType="userD"/>
                <dgm:constr type="l" for="ch" forName="dotTx_33" refType="userD" fact="2.25"/>
                <dgm:constr type="t" for="ch" forName="dotTx_33"/>
                <dgm:constr type="w" for="ch" forName="dotTx_33" refType="userD"/>
                <dgm:constr type="h" for="ch" forName="dotTx_33" refType="userD"/>
              </dgm:constrLst>
              <dgm:layoutNode name="dotTx_31" styleLbl="solidFgAcc1">
                <dgm:alg type="sp"/>
                <dgm:shape xmlns:r="http://schemas.openxmlformats.org/officeDocument/2006/relationships" type="ellipse" r:blip="">
                  <dgm:adjLst/>
                </dgm:shape>
                <dgm:presOf/>
              </dgm:layoutNode>
              <dgm:layoutNode name="dotTx_32" styleLbl="solidFgAcc1">
                <dgm:alg type="sp"/>
                <dgm:shape xmlns:r="http://schemas.openxmlformats.org/officeDocument/2006/relationships" type="ellipse" r:blip="">
                  <dgm:adjLst/>
                </dgm:shape>
                <dgm:presOf/>
              </dgm:layoutNode>
              <dgm:layoutNode name="dotTx_33" styleLbl="solidFgAcc1">
                <dgm:alg type="sp"/>
                <dgm:shape xmlns:r="http://schemas.openxmlformats.org/officeDocument/2006/relationships" type="ellipse" r:blip="">
                  <dgm:adjLst/>
                </dgm:shape>
                <dgm:presOf/>
              </dgm:layoutNode>
            </dgm:layoutNode>
            <dgm:layoutNode name="Name41" styleLbl="revTx">
              <dgm:varLst>
                <dgm:bulletEnabled val="1"/>
              </dgm:varLst>
              <dgm:alg type="tx"/>
              <dgm:shape xmlns:r="http://schemas.openxmlformats.org/officeDocument/2006/relationships" type="rect" r:blip="">
                <dgm:adjLst/>
              </dgm:shape>
              <dgm:presOf axis="desOrSelf" ptType="node"/>
              <dgm:constrLst>
                <dgm:constr type="tMarg" refType="primFontSz" fact="0.2"/>
                <dgm:constr type="bMarg"/>
              </dgm:constrLst>
              <dgm:ruleLst>
                <dgm:rule type="w" val="INF" fact="NaN" max="NaN"/>
              </dgm:ruleLst>
            </dgm:layoutNode>
          </dgm:if>
          <dgm:if name="Name42" axis="self" ptType="node" func="pos" op="equ" val="4">
            <dgm:layoutNode name="fourDotsTx">
              <dgm:alg type="composite"/>
              <dgm:shape xmlns:r="http://schemas.openxmlformats.org/officeDocument/2006/relationships" r:blip="">
                <dgm:adjLst/>
              </dgm:shape>
              <dgm:presOf/>
              <dgm:constrLst>
                <dgm:constr type="userD"/>
                <dgm:constr type="w" for="ch" forName="dotTx_41" refType="userD"/>
                <dgm:constr type="h" for="ch" forName="dotTx_41" refType="userD"/>
                <dgm:constr type="l" for="ch" forName="dotTx_42" refType="userD" fact="1.5"/>
                <dgm:constr type="w" for="ch" forName="dotTx_42" refType="userD"/>
                <dgm:constr type="h" for="ch" forName="dotTx_42" refType="userD"/>
                <dgm:constr type="t" for="ch" forName="dotTx_43" refType="userD" fact="1.5"/>
                <dgm:constr type="w" for="ch" forName="dotTx_43" refType="userD"/>
                <dgm:constr type="h" for="ch" forName="dotTx_43" refType="userD"/>
                <dgm:constr type="l" for="ch" forName="dotTx_44" refType="userD" fact="1.5"/>
                <dgm:constr type="t" for="ch" forName="dotTx_44" refType="userD" fact="1.5"/>
                <dgm:constr type="w" for="ch" forName="dotTx_44" refType="userD"/>
                <dgm:constr type="h" for="ch" forName="dotTx_44" refType="userD"/>
              </dgm:constrLst>
              <dgm:layoutNode name="dotTx_41" styleLbl="solidFgAcc1">
                <dgm:alg type="sp"/>
                <dgm:shape xmlns:r="http://schemas.openxmlformats.org/officeDocument/2006/relationships" type="ellipse" r:blip="">
                  <dgm:adjLst/>
                </dgm:shape>
                <dgm:presOf/>
              </dgm:layoutNode>
              <dgm:layoutNode name="dotTx_42" styleLbl="solidFgAcc1">
                <dgm:alg type="sp"/>
                <dgm:shape xmlns:r="http://schemas.openxmlformats.org/officeDocument/2006/relationships" type="ellipse" r:blip="">
                  <dgm:adjLst/>
                </dgm:shape>
                <dgm:presOf/>
              </dgm:layoutNode>
              <dgm:layoutNode name="dotTx_43" styleLbl="solidFgAcc1">
                <dgm:alg type="sp"/>
                <dgm:shape xmlns:r="http://schemas.openxmlformats.org/officeDocument/2006/relationships" type="ellipse" r:blip="">
                  <dgm:adjLst/>
                </dgm:shape>
                <dgm:presOf/>
              </dgm:layoutNode>
              <dgm:layoutNode name="dotTx_44" styleLbl="solidFgAcc1">
                <dgm:alg type="sp"/>
                <dgm:shape xmlns:r="http://schemas.openxmlformats.org/officeDocument/2006/relationships" type="ellipse" r:blip="">
                  <dgm:adjLst/>
                </dgm:shape>
                <dgm:presOf/>
              </dgm:layoutNode>
            </dgm:layoutNode>
            <dgm:layoutNode name="Name43" styleLbl="revTx">
              <dgm:varLst>
                <dgm:bulletEnabled val="1"/>
              </dgm:varLst>
              <dgm:alg type="tx"/>
              <dgm:shape xmlns:r="http://schemas.openxmlformats.org/officeDocument/2006/relationships" type="rect" r:blip="">
                <dgm:adjLst/>
              </dgm:shape>
              <dgm:presOf axis="desOrSelf" ptType="node"/>
              <dgm:constrLst>
                <dgm:constr type="tMarg" refType="primFontSz" fact="0.2"/>
                <dgm:constr type="bMarg"/>
              </dgm:constrLst>
              <dgm:ruleLst>
                <dgm:rule type="w" val="INF" fact="NaN" max="NaN"/>
              </dgm:ruleLst>
            </dgm:layoutNode>
          </dgm:if>
          <dgm:if name="Name44" axis="self" ptType="node" func="pos" op="equ" val="5">
            <dgm:layoutNode name="fiveDotsTx">
              <dgm:alg type="composite"/>
              <dgm:shape xmlns:r="http://schemas.openxmlformats.org/officeDocument/2006/relationships" r:blip="">
                <dgm:adjLst/>
              </dgm:shape>
              <dgm:presOf/>
              <dgm:constrLst>
                <dgm:constr type="userD"/>
                <dgm:constr type="l" for="ch" forName="dotTx_51"/>
                <dgm:constr type="t" for="ch" forName="dotTx_51" refType="userD" fact="2.25"/>
                <dgm:constr type="w" for="ch" forName="dotTx_51" refType="userD"/>
                <dgm:constr type="h" for="ch" forName="dotTx_51" refType="userD"/>
                <dgm:constr type="l" for="ch" forName="dotTx_52" refType="userD" fact="1.125"/>
                <dgm:constr type="t" for="ch" forName="dotTx_52" refType="userD" fact="1.125"/>
                <dgm:constr type="w" for="ch" forName="dotTx_52" refType="userD"/>
                <dgm:constr type="h" for="ch" forName="dotTx_52" refType="userD"/>
                <dgm:constr type="l" for="ch" forName="dotTx_53" refType="userD" fact="2.25"/>
                <dgm:constr type="t" for="ch" forName="dotTx_53"/>
                <dgm:constr type="w" for="ch" forName="dotTx_53" refType="userD"/>
                <dgm:constr type="h" for="ch" forName="dotTx_53" refType="userD"/>
                <dgm:constr type="l" for="ch" forName="dotTx_54"/>
                <dgm:constr type="t" for="ch" forName="dotTx_54"/>
                <dgm:constr type="w" for="ch" forName="dotTx_54" refType="userD"/>
                <dgm:constr type="h" for="ch" forName="dotTx_54" refType="userD"/>
                <dgm:constr type="l" for="ch" forName="dotTx_55" refType="userD" fact="2.25"/>
                <dgm:constr type="t" for="ch" forName="dotTx_55" refType="userD" fact="2.25"/>
                <dgm:constr type="w" for="ch" forName="dotTx_55" refType="userD"/>
                <dgm:constr type="h" for="ch" forName="dotTx_55" refType="userD"/>
              </dgm:constrLst>
              <dgm:layoutNode name="dotTx_51" styleLbl="solidFgAcc1">
                <dgm:alg type="sp"/>
                <dgm:shape xmlns:r="http://schemas.openxmlformats.org/officeDocument/2006/relationships" type="ellipse" r:blip="">
                  <dgm:adjLst/>
                </dgm:shape>
                <dgm:presOf/>
              </dgm:layoutNode>
              <dgm:layoutNode name="dotTx_52" styleLbl="solidFgAcc1">
                <dgm:alg type="sp"/>
                <dgm:shape xmlns:r="http://schemas.openxmlformats.org/officeDocument/2006/relationships" type="ellipse" r:blip="">
                  <dgm:adjLst/>
                </dgm:shape>
                <dgm:presOf/>
              </dgm:layoutNode>
              <dgm:layoutNode name="dotTx_53" styleLbl="solidFgAcc1">
                <dgm:alg type="sp"/>
                <dgm:shape xmlns:r="http://schemas.openxmlformats.org/officeDocument/2006/relationships" type="ellipse" r:blip="">
                  <dgm:adjLst/>
                </dgm:shape>
                <dgm:presOf/>
              </dgm:layoutNode>
              <dgm:layoutNode name="dotTx_54" styleLbl="solidFgAcc1">
                <dgm:alg type="sp"/>
                <dgm:shape xmlns:r="http://schemas.openxmlformats.org/officeDocument/2006/relationships" type="ellipse" r:blip="">
                  <dgm:adjLst/>
                </dgm:shape>
                <dgm:presOf/>
              </dgm:layoutNode>
              <dgm:layoutNode name="dotTx_55" styleLbl="solidFgAcc1">
                <dgm:alg type="sp"/>
                <dgm:shape xmlns:r="http://schemas.openxmlformats.org/officeDocument/2006/relationships" type="ellipse" r:blip="">
                  <dgm:adjLst/>
                </dgm:shape>
                <dgm:presOf/>
              </dgm:layoutNode>
            </dgm:layoutNode>
            <dgm:layoutNode name="Name45" styleLbl="revTx">
              <dgm:varLst>
                <dgm:bulletEnabled val="1"/>
              </dgm:varLst>
              <dgm:alg type="tx"/>
              <dgm:shape xmlns:r="http://schemas.openxmlformats.org/officeDocument/2006/relationships" type="rect" r:blip="">
                <dgm:adjLst/>
              </dgm:shape>
              <dgm:presOf axis="desOrSelf" ptType="node"/>
              <dgm:constrLst>
                <dgm:constr type="tMarg" refType="primFontSz" fact="0.2"/>
                <dgm:constr type="bMarg"/>
              </dgm:constrLst>
              <dgm:ruleLst>
                <dgm:rule type="w" val="INF" fact="NaN" max="NaN"/>
              </dgm:ruleLst>
            </dgm:layoutNode>
          </dgm:if>
          <dgm:else name="Name46"/>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600200" y="1571308"/>
            <a:ext cx="9601200" cy="3342640"/>
          </a:xfrm>
        </p:spPr>
        <p:txBody>
          <a:bodyPr anchor="b"/>
          <a:lstStyle>
            <a:lvl1pPr algn="ctr">
              <a:defRPr sz="6300"/>
            </a:lvl1pPr>
          </a:lstStyle>
          <a:p>
            <a:r>
              <a:rPr lang="ru-RU"/>
              <a:t>Образец заголовка</a:t>
            </a:r>
          </a:p>
        </p:txBody>
      </p:sp>
      <p:sp>
        <p:nvSpPr>
          <p:cNvPr id="3" name="Подзаголовок 2"/>
          <p:cNvSpPr>
            <a:spLocks noGrp="1"/>
          </p:cNvSpPr>
          <p:nvPr>
            <p:ph type="subTitle" idx="1"/>
          </p:nvPr>
        </p:nvSpPr>
        <p:spPr>
          <a:xfrm>
            <a:off x="1600200" y="5042853"/>
            <a:ext cx="9601200" cy="2318067"/>
          </a:xfrm>
        </p:spPr>
        <p:txBody>
          <a:bodyPr/>
          <a:lstStyle>
            <a:lvl1pPr marL="0" indent="0" algn="ctr">
              <a:buNone/>
              <a:defRPr sz="2520"/>
            </a:lvl1pPr>
            <a:lvl2pPr marL="480060" indent="0" algn="ctr">
              <a:buNone/>
              <a:defRPr sz="2100"/>
            </a:lvl2pPr>
            <a:lvl3pPr marL="960120" indent="0" algn="ctr">
              <a:buNone/>
              <a:defRPr sz="1890"/>
            </a:lvl3pPr>
            <a:lvl4pPr marL="1440180" indent="0" algn="ctr">
              <a:buNone/>
              <a:defRPr sz="1680"/>
            </a:lvl4pPr>
            <a:lvl5pPr marL="1920240" indent="0" algn="ctr">
              <a:buNone/>
              <a:defRPr sz="1680"/>
            </a:lvl5pPr>
            <a:lvl6pPr marL="2400300" indent="0" algn="ctr">
              <a:buNone/>
              <a:defRPr sz="1680"/>
            </a:lvl6pPr>
            <a:lvl7pPr marL="2880360" indent="0" algn="ctr">
              <a:buNone/>
              <a:defRPr sz="1680"/>
            </a:lvl7pPr>
            <a:lvl8pPr marL="3360420" indent="0" algn="ctr">
              <a:buNone/>
              <a:defRPr sz="1680"/>
            </a:lvl8pPr>
            <a:lvl9pPr marL="3840480" indent="0" algn="ctr">
              <a:buNone/>
              <a:defRPr sz="1680"/>
            </a:lvl9pPr>
          </a:lstStyle>
          <a:p>
            <a:r>
              <a:rPr lang="ru-RU"/>
              <a:t>Образец подзаголовка</a:t>
            </a:r>
          </a:p>
        </p:txBody>
      </p:sp>
      <p:sp>
        <p:nvSpPr>
          <p:cNvPr id="4" name="Дата 3"/>
          <p:cNvSpPr>
            <a:spLocks noGrp="1"/>
          </p:cNvSpPr>
          <p:nvPr>
            <p:ph type="dt" sz="half" idx="10"/>
          </p:nvPr>
        </p:nvSpPr>
        <p:spPr/>
        <p:txBody>
          <a:bodyPr/>
          <a:lstStyle/>
          <a:p>
            <a:fld id="{53AD0620-A670-4D22-9C5F-6E8F25B42D9B}" type="datetimeFigureOut">
              <a:rPr lang="ru-RU" smtClean="0"/>
              <a:pPr/>
              <a:t>14.04.2017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A411A86-6639-41C1-9749-48A782E4B9AB}" type="slidenum">
              <a:rPr lang="ru-RU" smtClean="0"/>
              <a:pPr/>
              <a:t>‹#›</a:t>
            </a:fld>
            <a:endParaRPr lang="ru-RU"/>
          </a:p>
        </p:txBody>
      </p:sp>
    </p:spTree>
    <p:extLst>
      <p:ext uri="{BB962C8B-B14F-4D97-AF65-F5344CB8AC3E}">
        <p14:creationId xmlns:p14="http://schemas.microsoft.com/office/powerpoint/2010/main" val="25009944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53AD0620-A670-4D22-9C5F-6E8F25B42D9B}" type="datetimeFigureOut">
              <a:rPr lang="ru-RU" smtClean="0"/>
              <a:pPr/>
              <a:t>14.04.2017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A411A86-6639-41C1-9749-48A782E4B9AB}" type="slidenum">
              <a:rPr lang="ru-RU" smtClean="0"/>
              <a:pPr/>
              <a:t>‹#›</a:t>
            </a:fld>
            <a:endParaRPr lang="ru-RU"/>
          </a:p>
        </p:txBody>
      </p:sp>
    </p:spTree>
    <p:extLst>
      <p:ext uri="{BB962C8B-B14F-4D97-AF65-F5344CB8AC3E}">
        <p14:creationId xmlns:p14="http://schemas.microsoft.com/office/powerpoint/2010/main" val="40199647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9161145" y="511175"/>
            <a:ext cx="2760345" cy="8136573"/>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80110" y="511175"/>
            <a:ext cx="8121015" cy="8136573"/>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53AD0620-A670-4D22-9C5F-6E8F25B42D9B}" type="datetimeFigureOut">
              <a:rPr lang="ru-RU" smtClean="0"/>
              <a:pPr/>
              <a:t>14.04.2017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A411A86-6639-41C1-9749-48A782E4B9AB}" type="slidenum">
              <a:rPr lang="ru-RU" smtClean="0"/>
              <a:pPr/>
              <a:t>‹#›</a:t>
            </a:fld>
            <a:endParaRPr lang="ru-RU"/>
          </a:p>
        </p:txBody>
      </p:sp>
    </p:spTree>
    <p:extLst>
      <p:ext uri="{BB962C8B-B14F-4D97-AF65-F5344CB8AC3E}">
        <p14:creationId xmlns:p14="http://schemas.microsoft.com/office/powerpoint/2010/main" val="1952566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53AD0620-A670-4D22-9C5F-6E8F25B42D9B}" type="datetimeFigureOut">
              <a:rPr lang="ru-RU" smtClean="0"/>
              <a:pPr/>
              <a:t>14.04.2017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A411A86-6639-41C1-9749-48A782E4B9AB}" type="slidenum">
              <a:rPr lang="ru-RU" smtClean="0"/>
              <a:pPr/>
              <a:t>‹#›</a:t>
            </a:fld>
            <a:endParaRPr lang="ru-RU"/>
          </a:p>
        </p:txBody>
      </p:sp>
    </p:spTree>
    <p:extLst>
      <p:ext uri="{BB962C8B-B14F-4D97-AF65-F5344CB8AC3E}">
        <p14:creationId xmlns:p14="http://schemas.microsoft.com/office/powerpoint/2010/main" val="4581062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73443" y="2393634"/>
            <a:ext cx="11041380" cy="3993832"/>
          </a:xfrm>
        </p:spPr>
        <p:txBody>
          <a:bodyPr anchor="b"/>
          <a:lstStyle>
            <a:lvl1pPr>
              <a:defRPr sz="6300"/>
            </a:lvl1pPr>
          </a:lstStyle>
          <a:p>
            <a:r>
              <a:rPr lang="ru-RU"/>
              <a:t>Образец заголовка</a:t>
            </a:r>
          </a:p>
        </p:txBody>
      </p:sp>
      <p:sp>
        <p:nvSpPr>
          <p:cNvPr id="3" name="Текст 2"/>
          <p:cNvSpPr>
            <a:spLocks noGrp="1"/>
          </p:cNvSpPr>
          <p:nvPr>
            <p:ph type="body" idx="1"/>
          </p:nvPr>
        </p:nvSpPr>
        <p:spPr>
          <a:xfrm>
            <a:off x="873443" y="6425249"/>
            <a:ext cx="11041380" cy="2100262"/>
          </a:xfrm>
        </p:spPr>
        <p:txBody>
          <a:bodyPr/>
          <a:lstStyle>
            <a:lvl1pPr marL="0" indent="0">
              <a:buNone/>
              <a:defRPr sz="2520">
                <a:solidFill>
                  <a:schemeClr val="tx1">
                    <a:tint val="75000"/>
                  </a:schemeClr>
                </a:solidFill>
              </a:defRPr>
            </a:lvl1pPr>
            <a:lvl2pPr marL="480060" indent="0">
              <a:buNone/>
              <a:defRPr sz="2100">
                <a:solidFill>
                  <a:schemeClr val="tx1">
                    <a:tint val="75000"/>
                  </a:schemeClr>
                </a:solidFill>
              </a:defRPr>
            </a:lvl2pPr>
            <a:lvl3pPr marL="960120" indent="0">
              <a:buNone/>
              <a:defRPr sz="1890">
                <a:solidFill>
                  <a:schemeClr val="tx1">
                    <a:tint val="75000"/>
                  </a:schemeClr>
                </a:solidFill>
              </a:defRPr>
            </a:lvl3pPr>
            <a:lvl4pPr marL="1440180" indent="0">
              <a:buNone/>
              <a:defRPr sz="1680">
                <a:solidFill>
                  <a:schemeClr val="tx1">
                    <a:tint val="75000"/>
                  </a:schemeClr>
                </a:solidFill>
              </a:defRPr>
            </a:lvl4pPr>
            <a:lvl5pPr marL="1920240" indent="0">
              <a:buNone/>
              <a:defRPr sz="1680">
                <a:solidFill>
                  <a:schemeClr val="tx1">
                    <a:tint val="75000"/>
                  </a:schemeClr>
                </a:solidFill>
              </a:defRPr>
            </a:lvl5pPr>
            <a:lvl6pPr marL="2400300" indent="0">
              <a:buNone/>
              <a:defRPr sz="1680">
                <a:solidFill>
                  <a:schemeClr val="tx1">
                    <a:tint val="75000"/>
                  </a:schemeClr>
                </a:solidFill>
              </a:defRPr>
            </a:lvl6pPr>
            <a:lvl7pPr marL="2880360" indent="0">
              <a:buNone/>
              <a:defRPr sz="1680">
                <a:solidFill>
                  <a:schemeClr val="tx1">
                    <a:tint val="75000"/>
                  </a:schemeClr>
                </a:solidFill>
              </a:defRPr>
            </a:lvl7pPr>
            <a:lvl8pPr marL="3360420" indent="0">
              <a:buNone/>
              <a:defRPr sz="1680">
                <a:solidFill>
                  <a:schemeClr val="tx1">
                    <a:tint val="75000"/>
                  </a:schemeClr>
                </a:solidFill>
              </a:defRPr>
            </a:lvl8pPr>
            <a:lvl9pPr marL="3840480" indent="0">
              <a:buNone/>
              <a:defRPr sz="168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53AD0620-A670-4D22-9C5F-6E8F25B42D9B}" type="datetimeFigureOut">
              <a:rPr lang="ru-RU" smtClean="0"/>
              <a:pPr/>
              <a:t>14.04.2017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A411A86-6639-41C1-9749-48A782E4B9AB}" type="slidenum">
              <a:rPr lang="ru-RU" smtClean="0"/>
              <a:pPr/>
              <a:t>‹#›</a:t>
            </a:fld>
            <a:endParaRPr lang="ru-RU"/>
          </a:p>
        </p:txBody>
      </p:sp>
    </p:spTree>
    <p:extLst>
      <p:ext uri="{BB962C8B-B14F-4D97-AF65-F5344CB8AC3E}">
        <p14:creationId xmlns:p14="http://schemas.microsoft.com/office/powerpoint/2010/main" val="20487324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80110" y="2555875"/>
            <a:ext cx="5440680" cy="609187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480810" y="2555875"/>
            <a:ext cx="5440680" cy="609187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53AD0620-A670-4D22-9C5F-6E8F25B42D9B}" type="datetimeFigureOut">
              <a:rPr lang="ru-RU" smtClean="0"/>
              <a:pPr/>
              <a:t>14.04.2017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5A411A86-6639-41C1-9749-48A782E4B9AB}" type="slidenum">
              <a:rPr lang="ru-RU" smtClean="0"/>
              <a:pPr/>
              <a:t>‹#›</a:t>
            </a:fld>
            <a:endParaRPr lang="ru-RU"/>
          </a:p>
        </p:txBody>
      </p:sp>
    </p:spTree>
    <p:extLst>
      <p:ext uri="{BB962C8B-B14F-4D97-AF65-F5344CB8AC3E}">
        <p14:creationId xmlns:p14="http://schemas.microsoft.com/office/powerpoint/2010/main" val="39615431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81777" y="511176"/>
            <a:ext cx="11041380" cy="1855788"/>
          </a:xfrm>
        </p:spPr>
        <p:txBody>
          <a:bodyPr/>
          <a:lstStyle/>
          <a:p>
            <a:r>
              <a:rPr lang="ru-RU"/>
              <a:t>Образец заголовка</a:t>
            </a:r>
          </a:p>
        </p:txBody>
      </p:sp>
      <p:sp>
        <p:nvSpPr>
          <p:cNvPr id="3" name="Текст 2"/>
          <p:cNvSpPr>
            <a:spLocks noGrp="1"/>
          </p:cNvSpPr>
          <p:nvPr>
            <p:ph type="body" idx="1"/>
          </p:nvPr>
        </p:nvSpPr>
        <p:spPr>
          <a:xfrm>
            <a:off x="881778" y="2353628"/>
            <a:ext cx="5415676" cy="1153477"/>
          </a:xfrm>
        </p:spPr>
        <p:txBody>
          <a:bodyPr anchor="b"/>
          <a:lstStyle>
            <a:lvl1pPr marL="0" indent="0">
              <a:buNone/>
              <a:defRPr sz="2520" b="1"/>
            </a:lvl1pPr>
            <a:lvl2pPr marL="480060" indent="0">
              <a:buNone/>
              <a:defRPr sz="2100" b="1"/>
            </a:lvl2pPr>
            <a:lvl3pPr marL="960120" indent="0">
              <a:buNone/>
              <a:defRPr sz="1890" b="1"/>
            </a:lvl3pPr>
            <a:lvl4pPr marL="1440180" indent="0">
              <a:buNone/>
              <a:defRPr sz="1680" b="1"/>
            </a:lvl4pPr>
            <a:lvl5pPr marL="1920240" indent="0">
              <a:buNone/>
              <a:defRPr sz="1680" b="1"/>
            </a:lvl5pPr>
            <a:lvl6pPr marL="2400300" indent="0">
              <a:buNone/>
              <a:defRPr sz="1680" b="1"/>
            </a:lvl6pPr>
            <a:lvl7pPr marL="2880360" indent="0">
              <a:buNone/>
              <a:defRPr sz="1680" b="1"/>
            </a:lvl7pPr>
            <a:lvl8pPr marL="3360420" indent="0">
              <a:buNone/>
              <a:defRPr sz="1680" b="1"/>
            </a:lvl8pPr>
            <a:lvl9pPr marL="3840480" indent="0">
              <a:buNone/>
              <a:defRPr sz="1680" b="1"/>
            </a:lvl9pPr>
          </a:lstStyle>
          <a:p>
            <a:pPr lvl="0"/>
            <a:r>
              <a:rPr lang="ru-RU"/>
              <a:t>Образец текста</a:t>
            </a:r>
          </a:p>
        </p:txBody>
      </p:sp>
      <p:sp>
        <p:nvSpPr>
          <p:cNvPr id="4" name="Объект 3"/>
          <p:cNvSpPr>
            <a:spLocks noGrp="1"/>
          </p:cNvSpPr>
          <p:nvPr>
            <p:ph sz="half" idx="2"/>
          </p:nvPr>
        </p:nvSpPr>
        <p:spPr>
          <a:xfrm>
            <a:off x="881778" y="3507105"/>
            <a:ext cx="5415676" cy="515842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480810" y="2353628"/>
            <a:ext cx="5442347" cy="1153477"/>
          </a:xfrm>
        </p:spPr>
        <p:txBody>
          <a:bodyPr anchor="b"/>
          <a:lstStyle>
            <a:lvl1pPr marL="0" indent="0">
              <a:buNone/>
              <a:defRPr sz="2520" b="1"/>
            </a:lvl1pPr>
            <a:lvl2pPr marL="480060" indent="0">
              <a:buNone/>
              <a:defRPr sz="2100" b="1"/>
            </a:lvl2pPr>
            <a:lvl3pPr marL="960120" indent="0">
              <a:buNone/>
              <a:defRPr sz="1890" b="1"/>
            </a:lvl3pPr>
            <a:lvl4pPr marL="1440180" indent="0">
              <a:buNone/>
              <a:defRPr sz="1680" b="1"/>
            </a:lvl4pPr>
            <a:lvl5pPr marL="1920240" indent="0">
              <a:buNone/>
              <a:defRPr sz="1680" b="1"/>
            </a:lvl5pPr>
            <a:lvl6pPr marL="2400300" indent="0">
              <a:buNone/>
              <a:defRPr sz="1680" b="1"/>
            </a:lvl6pPr>
            <a:lvl7pPr marL="2880360" indent="0">
              <a:buNone/>
              <a:defRPr sz="1680" b="1"/>
            </a:lvl7pPr>
            <a:lvl8pPr marL="3360420" indent="0">
              <a:buNone/>
              <a:defRPr sz="1680" b="1"/>
            </a:lvl8pPr>
            <a:lvl9pPr marL="3840480" indent="0">
              <a:buNone/>
              <a:defRPr sz="1680" b="1"/>
            </a:lvl9pPr>
          </a:lstStyle>
          <a:p>
            <a:pPr lvl="0"/>
            <a:r>
              <a:rPr lang="ru-RU"/>
              <a:t>Образец текста</a:t>
            </a:r>
          </a:p>
        </p:txBody>
      </p:sp>
      <p:sp>
        <p:nvSpPr>
          <p:cNvPr id="6" name="Объект 5"/>
          <p:cNvSpPr>
            <a:spLocks noGrp="1"/>
          </p:cNvSpPr>
          <p:nvPr>
            <p:ph sz="quarter" idx="4"/>
          </p:nvPr>
        </p:nvSpPr>
        <p:spPr>
          <a:xfrm>
            <a:off x="6480810" y="3507105"/>
            <a:ext cx="5442347" cy="515842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53AD0620-A670-4D22-9C5F-6E8F25B42D9B}" type="datetimeFigureOut">
              <a:rPr lang="ru-RU" smtClean="0"/>
              <a:pPr/>
              <a:t>14.04.2017</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5A411A86-6639-41C1-9749-48A782E4B9AB}" type="slidenum">
              <a:rPr lang="ru-RU" smtClean="0"/>
              <a:pPr/>
              <a:t>‹#›</a:t>
            </a:fld>
            <a:endParaRPr lang="ru-RU"/>
          </a:p>
        </p:txBody>
      </p:sp>
    </p:spTree>
    <p:extLst>
      <p:ext uri="{BB962C8B-B14F-4D97-AF65-F5344CB8AC3E}">
        <p14:creationId xmlns:p14="http://schemas.microsoft.com/office/powerpoint/2010/main" val="19129961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53AD0620-A670-4D22-9C5F-6E8F25B42D9B}" type="datetimeFigureOut">
              <a:rPr lang="ru-RU" smtClean="0"/>
              <a:pPr/>
              <a:t>14.04.2017</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5A411A86-6639-41C1-9749-48A782E4B9AB}" type="slidenum">
              <a:rPr lang="ru-RU" smtClean="0"/>
              <a:pPr/>
              <a:t>‹#›</a:t>
            </a:fld>
            <a:endParaRPr lang="ru-RU"/>
          </a:p>
        </p:txBody>
      </p:sp>
    </p:spTree>
    <p:extLst>
      <p:ext uri="{BB962C8B-B14F-4D97-AF65-F5344CB8AC3E}">
        <p14:creationId xmlns:p14="http://schemas.microsoft.com/office/powerpoint/2010/main" val="16382999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3AD0620-A670-4D22-9C5F-6E8F25B42D9B}" type="datetimeFigureOut">
              <a:rPr lang="ru-RU" smtClean="0"/>
              <a:pPr/>
              <a:t>14.04.2017</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5A411A86-6639-41C1-9749-48A782E4B9AB}" type="slidenum">
              <a:rPr lang="ru-RU" smtClean="0"/>
              <a:pPr/>
              <a:t>‹#›</a:t>
            </a:fld>
            <a:endParaRPr lang="ru-RU"/>
          </a:p>
        </p:txBody>
      </p:sp>
    </p:spTree>
    <p:extLst>
      <p:ext uri="{BB962C8B-B14F-4D97-AF65-F5344CB8AC3E}">
        <p14:creationId xmlns:p14="http://schemas.microsoft.com/office/powerpoint/2010/main" val="11720844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81778" y="640080"/>
            <a:ext cx="4128849" cy="2240280"/>
          </a:xfrm>
        </p:spPr>
        <p:txBody>
          <a:bodyPr anchor="b"/>
          <a:lstStyle>
            <a:lvl1pPr>
              <a:defRPr sz="3360"/>
            </a:lvl1pPr>
          </a:lstStyle>
          <a:p>
            <a:r>
              <a:rPr lang="ru-RU"/>
              <a:t>Образец заголовка</a:t>
            </a:r>
          </a:p>
        </p:txBody>
      </p:sp>
      <p:sp>
        <p:nvSpPr>
          <p:cNvPr id="3" name="Объект 2"/>
          <p:cNvSpPr>
            <a:spLocks noGrp="1"/>
          </p:cNvSpPr>
          <p:nvPr>
            <p:ph idx="1"/>
          </p:nvPr>
        </p:nvSpPr>
        <p:spPr>
          <a:xfrm>
            <a:off x="5442347" y="1382396"/>
            <a:ext cx="6480810" cy="6823075"/>
          </a:xfrm>
        </p:spPr>
        <p:txBody>
          <a:bodyPr/>
          <a:lstStyle>
            <a:lvl1pPr>
              <a:defRPr sz="3360"/>
            </a:lvl1pPr>
            <a:lvl2pPr>
              <a:defRPr sz="2940"/>
            </a:lvl2pPr>
            <a:lvl3pPr>
              <a:defRPr sz="2520"/>
            </a:lvl3pPr>
            <a:lvl4pPr>
              <a:defRPr sz="2100"/>
            </a:lvl4pPr>
            <a:lvl5pPr>
              <a:defRPr sz="2100"/>
            </a:lvl5pPr>
            <a:lvl6pPr>
              <a:defRPr sz="2100"/>
            </a:lvl6pPr>
            <a:lvl7pPr>
              <a:defRPr sz="2100"/>
            </a:lvl7pPr>
            <a:lvl8pPr>
              <a:defRPr sz="2100"/>
            </a:lvl8pPr>
            <a:lvl9pPr>
              <a:defRPr sz="21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81778" y="2880360"/>
            <a:ext cx="4128849" cy="5336223"/>
          </a:xfrm>
        </p:spPr>
        <p:txBody>
          <a:bodyPr/>
          <a:lstStyle>
            <a:lvl1pPr marL="0" indent="0">
              <a:buNone/>
              <a:defRPr sz="1680"/>
            </a:lvl1pPr>
            <a:lvl2pPr marL="480060" indent="0">
              <a:buNone/>
              <a:defRPr sz="1470"/>
            </a:lvl2pPr>
            <a:lvl3pPr marL="960120" indent="0">
              <a:buNone/>
              <a:defRPr sz="1260"/>
            </a:lvl3pPr>
            <a:lvl4pPr marL="1440180" indent="0">
              <a:buNone/>
              <a:defRPr sz="1050"/>
            </a:lvl4pPr>
            <a:lvl5pPr marL="1920240" indent="0">
              <a:buNone/>
              <a:defRPr sz="1050"/>
            </a:lvl5pPr>
            <a:lvl6pPr marL="2400300" indent="0">
              <a:buNone/>
              <a:defRPr sz="1050"/>
            </a:lvl6pPr>
            <a:lvl7pPr marL="2880360" indent="0">
              <a:buNone/>
              <a:defRPr sz="1050"/>
            </a:lvl7pPr>
            <a:lvl8pPr marL="3360420" indent="0">
              <a:buNone/>
              <a:defRPr sz="1050"/>
            </a:lvl8pPr>
            <a:lvl9pPr marL="3840480" indent="0">
              <a:buNone/>
              <a:defRPr sz="1050"/>
            </a:lvl9pPr>
          </a:lstStyle>
          <a:p>
            <a:pPr lvl="0"/>
            <a:r>
              <a:rPr lang="ru-RU"/>
              <a:t>Образец текста</a:t>
            </a:r>
          </a:p>
        </p:txBody>
      </p:sp>
      <p:sp>
        <p:nvSpPr>
          <p:cNvPr id="5" name="Дата 4"/>
          <p:cNvSpPr>
            <a:spLocks noGrp="1"/>
          </p:cNvSpPr>
          <p:nvPr>
            <p:ph type="dt" sz="half" idx="10"/>
          </p:nvPr>
        </p:nvSpPr>
        <p:spPr/>
        <p:txBody>
          <a:bodyPr/>
          <a:lstStyle/>
          <a:p>
            <a:fld id="{53AD0620-A670-4D22-9C5F-6E8F25B42D9B}" type="datetimeFigureOut">
              <a:rPr lang="ru-RU" smtClean="0"/>
              <a:pPr/>
              <a:t>14.04.2017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5A411A86-6639-41C1-9749-48A782E4B9AB}" type="slidenum">
              <a:rPr lang="ru-RU" smtClean="0"/>
              <a:pPr/>
              <a:t>‹#›</a:t>
            </a:fld>
            <a:endParaRPr lang="ru-RU"/>
          </a:p>
        </p:txBody>
      </p:sp>
    </p:spTree>
    <p:extLst>
      <p:ext uri="{BB962C8B-B14F-4D97-AF65-F5344CB8AC3E}">
        <p14:creationId xmlns:p14="http://schemas.microsoft.com/office/powerpoint/2010/main" val="37638973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81778" y="640080"/>
            <a:ext cx="4128849" cy="2240280"/>
          </a:xfrm>
        </p:spPr>
        <p:txBody>
          <a:bodyPr anchor="b"/>
          <a:lstStyle>
            <a:lvl1pPr>
              <a:defRPr sz="3360"/>
            </a:lvl1pPr>
          </a:lstStyle>
          <a:p>
            <a:r>
              <a:rPr lang="ru-RU"/>
              <a:t>Образец заголовка</a:t>
            </a:r>
          </a:p>
        </p:txBody>
      </p:sp>
      <p:sp>
        <p:nvSpPr>
          <p:cNvPr id="3" name="Рисунок 2"/>
          <p:cNvSpPr>
            <a:spLocks noGrp="1"/>
          </p:cNvSpPr>
          <p:nvPr>
            <p:ph type="pic" idx="1"/>
          </p:nvPr>
        </p:nvSpPr>
        <p:spPr>
          <a:xfrm>
            <a:off x="5442347" y="1382396"/>
            <a:ext cx="6480810" cy="6823075"/>
          </a:xfrm>
        </p:spPr>
        <p:txBody>
          <a:bodyPr/>
          <a:lstStyle>
            <a:lvl1pPr marL="0" indent="0">
              <a:buNone/>
              <a:defRPr sz="3360"/>
            </a:lvl1pPr>
            <a:lvl2pPr marL="480060" indent="0">
              <a:buNone/>
              <a:defRPr sz="2940"/>
            </a:lvl2pPr>
            <a:lvl3pPr marL="960120" indent="0">
              <a:buNone/>
              <a:defRPr sz="2520"/>
            </a:lvl3pPr>
            <a:lvl4pPr marL="1440180" indent="0">
              <a:buNone/>
              <a:defRPr sz="2100"/>
            </a:lvl4pPr>
            <a:lvl5pPr marL="1920240" indent="0">
              <a:buNone/>
              <a:defRPr sz="2100"/>
            </a:lvl5pPr>
            <a:lvl6pPr marL="2400300" indent="0">
              <a:buNone/>
              <a:defRPr sz="2100"/>
            </a:lvl6pPr>
            <a:lvl7pPr marL="2880360" indent="0">
              <a:buNone/>
              <a:defRPr sz="2100"/>
            </a:lvl7pPr>
            <a:lvl8pPr marL="3360420" indent="0">
              <a:buNone/>
              <a:defRPr sz="2100"/>
            </a:lvl8pPr>
            <a:lvl9pPr marL="3840480" indent="0">
              <a:buNone/>
              <a:defRPr sz="2100"/>
            </a:lvl9pPr>
          </a:lstStyle>
          <a:p>
            <a:endParaRPr lang="ru-RU"/>
          </a:p>
        </p:txBody>
      </p:sp>
      <p:sp>
        <p:nvSpPr>
          <p:cNvPr id="4" name="Текст 3"/>
          <p:cNvSpPr>
            <a:spLocks noGrp="1"/>
          </p:cNvSpPr>
          <p:nvPr>
            <p:ph type="body" sz="half" idx="2"/>
          </p:nvPr>
        </p:nvSpPr>
        <p:spPr>
          <a:xfrm>
            <a:off x="881778" y="2880360"/>
            <a:ext cx="4128849" cy="5336223"/>
          </a:xfrm>
        </p:spPr>
        <p:txBody>
          <a:bodyPr/>
          <a:lstStyle>
            <a:lvl1pPr marL="0" indent="0">
              <a:buNone/>
              <a:defRPr sz="1680"/>
            </a:lvl1pPr>
            <a:lvl2pPr marL="480060" indent="0">
              <a:buNone/>
              <a:defRPr sz="1470"/>
            </a:lvl2pPr>
            <a:lvl3pPr marL="960120" indent="0">
              <a:buNone/>
              <a:defRPr sz="1260"/>
            </a:lvl3pPr>
            <a:lvl4pPr marL="1440180" indent="0">
              <a:buNone/>
              <a:defRPr sz="1050"/>
            </a:lvl4pPr>
            <a:lvl5pPr marL="1920240" indent="0">
              <a:buNone/>
              <a:defRPr sz="1050"/>
            </a:lvl5pPr>
            <a:lvl6pPr marL="2400300" indent="0">
              <a:buNone/>
              <a:defRPr sz="1050"/>
            </a:lvl6pPr>
            <a:lvl7pPr marL="2880360" indent="0">
              <a:buNone/>
              <a:defRPr sz="1050"/>
            </a:lvl7pPr>
            <a:lvl8pPr marL="3360420" indent="0">
              <a:buNone/>
              <a:defRPr sz="1050"/>
            </a:lvl8pPr>
            <a:lvl9pPr marL="3840480" indent="0">
              <a:buNone/>
              <a:defRPr sz="1050"/>
            </a:lvl9pPr>
          </a:lstStyle>
          <a:p>
            <a:pPr lvl="0"/>
            <a:r>
              <a:rPr lang="ru-RU"/>
              <a:t>Образец текста</a:t>
            </a:r>
          </a:p>
        </p:txBody>
      </p:sp>
      <p:sp>
        <p:nvSpPr>
          <p:cNvPr id="5" name="Дата 4"/>
          <p:cNvSpPr>
            <a:spLocks noGrp="1"/>
          </p:cNvSpPr>
          <p:nvPr>
            <p:ph type="dt" sz="half" idx="10"/>
          </p:nvPr>
        </p:nvSpPr>
        <p:spPr/>
        <p:txBody>
          <a:bodyPr/>
          <a:lstStyle/>
          <a:p>
            <a:fld id="{53AD0620-A670-4D22-9C5F-6E8F25B42D9B}" type="datetimeFigureOut">
              <a:rPr lang="ru-RU" smtClean="0"/>
              <a:pPr/>
              <a:t>14.04.2017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5A411A86-6639-41C1-9749-48A782E4B9AB}" type="slidenum">
              <a:rPr lang="ru-RU" smtClean="0"/>
              <a:pPr/>
              <a:t>‹#›</a:t>
            </a:fld>
            <a:endParaRPr lang="ru-RU"/>
          </a:p>
        </p:txBody>
      </p:sp>
    </p:spTree>
    <p:extLst>
      <p:ext uri="{BB962C8B-B14F-4D97-AF65-F5344CB8AC3E}">
        <p14:creationId xmlns:p14="http://schemas.microsoft.com/office/powerpoint/2010/main" val="9706583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80110" y="511176"/>
            <a:ext cx="11041380" cy="1855788"/>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80110" y="2555875"/>
            <a:ext cx="11041380" cy="609187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80110" y="8898891"/>
            <a:ext cx="2880360" cy="511175"/>
          </a:xfrm>
          <a:prstGeom prst="rect">
            <a:avLst/>
          </a:prstGeom>
        </p:spPr>
        <p:txBody>
          <a:bodyPr vert="horz" lIns="91440" tIns="45720" rIns="91440" bIns="45720" rtlCol="0" anchor="ctr"/>
          <a:lstStyle>
            <a:lvl1pPr algn="l">
              <a:defRPr sz="1260">
                <a:solidFill>
                  <a:schemeClr val="tx1">
                    <a:tint val="75000"/>
                  </a:schemeClr>
                </a:solidFill>
              </a:defRPr>
            </a:lvl1pPr>
          </a:lstStyle>
          <a:p>
            <a:fld id="{53AD0620-A670-4D22-9C5F-6E8F25B42D9B}" type="datetimeFigureOut">
              <a:rPr lang="ru-RU" smtClean="0"/>
              <a:pPr/>
              <a:t>14.04.2017</a:t>
            </a:fld>
            <a:endParaRPr lang="ru-RU"/>
          </a:p>
        </p:txBody>
      </p:sp>
      <p:sp>
        <p:nvSpPr>
          <p:cNvPr id="5" name="Нижний колонтитул 4"/>
          <p:cNvSpPr>
            <a:spLocks noGrp="1"/>
          </p:cNvSpPr>
          <p:nvPr>
            <p:ph type="ftr" sz="quarter" idx="3"/>
          </p:nvPr>
        </p:nvSpPr>
        <p:spPr>
          <a:xfrm>
            <a:off x="4240530" y="8898891"/>
            <a:ext cx="4320540" cy="511175"/>
          </a:xfrm>
          <a:prstGeom prst="rect">
            <a:avLst/>
          </a:prstGeom>
        </p:spPr>
        <p:txBody>
          <a:bodyPr vert="horz" lIns="91440" tIns="45720" rIns="91440" bIns="45720" rtlCol="0" anchor="ctr"/>
          <a:lstStyle>
            <a:lvl1pPr algn="ctr">
              <a:defRPr sz="126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9041130" y="8898891"/>
            <a:ext cx="2880360" cy="511175"/>
          </a:xfrm>
          <a:prstGeom prst="rect">
            <a:avLst/>
          </a:prstGeom>
        </p:spPr>
        <p:txBody>
          <a:bodyPr vert="horz" lIns="91440" tIns="45720" rIns="91440" bIns="45720" rtlCol="0" anchor="ctr"/>
          <a:lstStyle>
            <a:lvl1pPr algn="r">
              <a:defRPr sz="1260">
                <a:solidFill>
                  <a:schemeClr val="tx1">
                    <a:tint val="75000"/>
                  </a:schemeClr>
                </a:solidFill>
              </a:defRPr>
            </a:lvl1pPr>
          </a:lstStyle>
          <a:p>
            <a:fld id="{5A411A86-6639-41C1-9749-48A782E4B9AB}" type="slidenum">
              <a:rPr lang="ru-RU" smtClean="0"/>
              <a:pPr/>
              <a:t>‹#›</a:t>
            </a:fld>
            <a:endParaRPr lang="ru-RU"/>
          </a:p>
        </p:txBody>
      </p:sp>
    </p:spTree>
    <p:extLst>
      <p:ext uri="{BB962C8B-B14F-4D97-AF65-F5344CB8AC3E}">
        <p14:creationId xmlns:p14="http://schemas.microsoft.com/office/powerpoint/2010/main" val="4206475291"/>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Lst>
  <p:txStyles>
    <p:titleStyle>
      <a:lvl1pPr algn="l" defTabSz="960120" rtl="0" eaLnBrk="1" latinLnBrk="0" hangingPunct="1">
        <a:lnSpc>
          <a:spcPct val="90000"/>
        </a:lnSpc>
        <a:spcBef>
          <a:spcPct val="0"/>
        </a:spcBef>
        <a:buNone/>
        <a:defRPr sz="4620" kern="1200">
          <a:solidFill>
            <a:schemeClr val="tx1"/>
          </a:solidFill>
          <a:latin typeface="+mj-lt"/>
          <a:ea typeface="+mj-ea"/>
          <a:cs typeface="+mj-cs"/>
        </a:defRPr>
      </a:lvl1pPr>
    </p:titleStyle>
    <p:bodyStyle>
      <a:lvl1pPr marL="240030" indent="-240030" algn="l" defTabSz="960120" rtl="0" eaLnBrk="1" latinLnBrk="0" hangingPunct="1">
        <a:lnSpc>
          <a:spcPct val="90000"/>
        </a:lnSpc>
        <a:spcBef>
          <a:spcPts val="1050"/>
        </a:spcBef>
        <a:buFont typeface="Arial" panose="020B0604020202020204" pitchFamily="34" charset="0"/>
        <a:buChar char="•"/>
        <a:defRPr sz="2940" kern="1200">
          <a:solidFill>
            <a:schemeClr val="tx1"/>
          </a:solidFill>
          <a:latin typeface="+mn-lt"/>
          <a:ea typeface="+mn-ea"/>
          <a:cs typeface="+mn-cs"/>
        </a:defRPr>
      </a:lvl1pPr>
      <a:lvl2pPr marL="720090" indent="-240030" algn="l" defTabSz="960120" rtl="0" eaLnBrk="1" latinLnBrk="0" hangingPunct="1">
        <a:lnSpc>
          <a:spcPct val="90000"/>
        </a:lnSpc>
        <a:spcBef>
          <a:spcPts val="525"/>
        </a:spcBef>
        <a:buFont typeface="Arial" panose="020B0604020202020204" pitchFamily="34" charset="0"/>
        <a:buChar char="•"/>
        <a:defRPr sz="2520" kern="1200">
          <a:solidFill>
            <a:schemeClr val="tx1"/>
          </a:solidFill>
          <a:latin typeface="+mn-lt"/>
          <a:ea typeface="+mn-ea"/>
          <a:cs typeface="+mn-cs"/>
        </a:defRPr>
      </a:lvl2pPr>
      <a:lvl3pPr marL="1200150" indent="-240030" algn="l" defTabSz="960120" rtl="0" eaLnBrk="1" latinLnBrk="0" hangingPunct="1">
        <a:lnSpc>
          <a:spcPct val="90000"/>
        </a:lnSpc>
        <a:spcBef>
          <a:spcPts val="525"/>
        </a:spcBef>
        <a:buFont typeface="Arial" panose="020B0604020202020204" pitchFamily="34" charset="0"/>
        <a:buChar char="•"/>
        <a:defRPr sz="2100" kern="1200">
          <a:solidFill>
            <a:schemeClr val="tx1"/>
          </a:solidFill>
          <a:latin typeface="+mn-lt"/>
          <a:ea typeface="+mn-ea"/>
          <a:cs typeface="+mn-cs"/>
        </a:defRPr>
      </a:lvl3pPr>
      <a:lvl4pPr marL="16802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4pPr>
      <a:lvl5pPr marL="216027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p:bodyStyle>
    <p:otherStyle>
      <a:defPPr>
        <a:defRPr lang="ru-RU"/>
      </a:defPPr>
      <a:lvl1pPr marL="0" algn="l" defTabSz="960120" rtl="0" eaLnBrk="1" latinLnBrk="0" hangingPunct="1">
        <a:defRPr sz="1890" kern="1200">
          <a:solidFill>
            <a:schemeClr val="tx1"/>
          </a:solidFill>
          <a:latin typeface="+mn-lt"/>
          <a:ea typeface="+mn-ea"/>
          <a:cs typeface="+mn-cs"/>
        </a:defRPr>
      </a:lvl1pPr>
      <a:lvl2pPr marL="480060" algn="l" defTabSz="960120" rtl="0" eaLnBrk="1" latinLnBrk="0" hangingPunct="1">
        <a:defRPr sz="1890" kern="1200">
          <a:solidFill>
            <a:schemeClr val="tx1"/>
          </a:solidFill>
          <a:latin typeface="+mn-lt"/>
          <a:ea typeface="+mn-ea"/>
          <a:cs typeface="+mn-cs"/>
        </a:defRPr>
      </a:lvl2pPr>
      <a:lvl3pPr marL="960120" algn="l" defTabSz="960120" rtl="0" eaLnBrk="1" latinLnBrk="0" hangingPunct="1">
        <a:defRPr sz="1890" kern="1200">
          <a:solidFill>
            <a:schemeClr val="tx1"/>
          </a:solidFill>
          <a:latin typeface="+mn-lt"/>
          <a:ea typeface="+mn-ea"/>
          <a:cs typeface="+mn-cs"/>
        </a:defRPr>
      </a:lvl3pPr>
      <a:lvl4pPr marL="1440180" algn="l" defTabSz="960120" rtl="0" eaLnBrk="1" latinLnBrk="0" hangingPunct="1">
        <a:defRPr sz="1890" kern="1200">
          <a:solidFill>
            <a:schemeClr val="tx1"/>
          </a:solidFill>
          <a:latin typeface="+mn-lt"/>
          <a:ea typeface="+mn-ea"/>
          <a:cs typeface="+mn-cs"/>
        </a:defRPr>
      </a:lvl4pPr>
      <a:lvl5pPr marL="1920240" algn="l" defTabSz="960120" rtl="0" eaLnBrk="1" latinLnBrk="0" hangingPunct="1">
        <a:defRPr sz="1890" kern="1200">
          <a:solidFill>
            <a:schemeClr val="tx1"/>
          </a:solidFill>
          <a:latin typeface="+mn-lt"/>
          <a:ea typeface="+mn-ea"/>
          <a:cs typeface="+mn-cs"/>
        </a:defRPr>
      </a:lvl5pPr>
      <a:lvl6pPr marL="2400300" algn="l" defTabSz="960120" rtl="0" eaLnBrk="1" latinLnBrk="0" hangingPunct="1">
        <a:defRPr sz="1890" kern="1200">
          <a:solidFill>
            <a:schemeClr val="tx1"/>
          </a:solidFill>
          <a:latin typeface="+mn-lt"/>
          <a:ea typeface="+mn-ea"/>
          <a:cs typeface="+mn-cs"/>
        </a:defRPr>
      </a:lvl6pPr>
      <a:lvl7pPr marL="2880360" algn="l" defTabSz="960120" rtl="0" eaLnBrk="1" latinLnBrk="0" hangingPunct="1">
        <a:defRPr sz="1890" kern="1200">
          <a:solidFill>
            <a:schemeClr val="tx1"/>
          </a:solidFill>
          <a:latin typeface="+mn-lt"/>
          <a:ea typeface="+mn-ea"/>
          <a:cs typeface="+mn-cs"/>
        </a:defRPr>
      </a:lvl7pPr>
      <a:lvl8pPr marL="3360420" algn="l" defTabSz="960120" rtl="0" eaLnBrk="1" latinLnBrk="0" hangingPunct="1">
        <a:defRPr sz="1890" kern="1200">
          <a:solidFill>
            <a:schemeClr val="tx1"/>
          </a:solidFill>
          <a:latin typeface="+mn-lt"/>
          <a:ea typeface="+mn-ea"/>
          <a:cs typeface="+mn-cs"/>
        </a:defRPr>
      </a:lvl8pPr>
      <a:lvl9pPr marL="3840480" algn="l" defTabSz="960120" rtl="0" eaLnBrk="1" latinLnBrk="0" hangingPunct="1">
        <a:defRPr sz="189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4.jpeg"/></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6.jpeg"/></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39.jpeg"/><Relationship Id="rId4" Type="http://schemas.openxmlformats.org/officeDocument/2006/relationships/image" Target="../media/image38.jpeg"/></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41.jpeg"/></Relationships>
</file>

<file path=ppt/slides/_rels/slide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54.jpeg"/></Relationships>
</file>

<file path=ppt/slides/_rels/slide3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56.jpeg"/></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63.jpeg"/></Relationships>
</file>

<file path=ppt/slides/_rels/slide3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65.jpeg"/></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72.jpeg"/></Relationships>
</file>

<file path=ppt/slides/_rels/slide3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74.jpeg"/></Relationships>
</file>

<file path=ppt/slides/_rels/slide3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76.jpeg"/></Relationships>
</file>

<file path=ppt/slides/_rels/slide3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85.jpeg"/><Relationship Id="rId4" Type="http://schemas.openxmlformats.org/officeDocument/2006/relationships/image" Target="../media/image84.jpeg"/></Relationships>
</file>

<file path=ppt/slides/_rels/slide4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87.jpeg"/></Relationships>
</file>

<file path=ppt/slides/_rels/slide4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3" name="TextBox 2"/>
          <p:cNvSpPr txBox="1"/>
          <p:nvPr/>
        </p:nvSpPr>
        <p:spPr>
          <a:xfrm>
            <a:off x="0" y="3377184"/>
            <a:ext cx="12801600" cy="3046988"/>
          </a:xfrm>
          <a:prstGeom prst="rect">
            <a:avLst/>
          </a:prstGeom>
          <a:noFill/>
        </p:spPr>
        <p:txBody>
          <a:bodyPr wrap="square" rtlCol="0">
            <a:spAutoFit/>
          </a:bodyPr>
          <a:lstStyle/>
          <a:p>
            <a:pPr algn="ctr"/>
            <a:r>
              <a:rPr lang="ru-RU" sz="4800" b="1" i="1" dirty="0">
                <a:solidFill>
                  <a:srgbClr val="FF0000"/>
                </a:solidFill>
                <a:effectLst>
                  <a:outerShdw blurRad="38100" dist="38100" dir="2700000" algn="tl">
                    <a:srgbClr val="000000">
                      <a:alpha val="43137"/>
                    </a:srgbClr>
                  </a:outerShdw>
                </a:effectLst>
                <a:latin typeface="+mj-lt"/>
              </a:rPr>
              <a:t>Московский областной </a:t>
            </a:r>
          </a:p>
          <a:p>
            <a:pPr algn="ctr"/>
            <a:r>
              <a:rPr lang="ru-RU" sz="4800" b="1" i="1" dirty="0">
                <a:solidFill>
                  <a:srgbClr val="FF0000"/>
                </a:solidFill>
                <a:effectLst>
                  <a:outerShdw blurRad="38100" dist="38100" dir="2700000" algn="tl">
                    <a:srgbClr val="000000">
                      <a:alpha val="43137"/>
                    </a:srgbClr>
                  </a:outerShdw>
                </a:effectLst>
                <a:latin typeface="+mj-lt"/>
              </a:rPr>
              <a:t>Клуб добровольных пожарных, спасателей и волонтёров </a:t>
            </a:r>
          </a:p>
          <a:p>
            <a:pPr algn="ctr"/>
            <a:r>
              <a:rPr lang="ru-RU" sz="4800" b="1" i="1" dirty="0">
                <a:solidFill>
                  <a:srgbClr val="FF0000"/>
                </a:solidFill>
                <a:effectLst>
                  <a:outerShdw blurRad="38100" dist="38100" dir="2700000" algn="tl">
                    <a:srgbClr val="000000">
                      <a:alpha val="43137"/>
                    </a:srgbClr>
                  </a:outerShdw>
                </a:effectLst>
                <a:latin typeface="+mj-lt"/>
              </a:rPr>
              <a:t>«Доброволец-01»</a:t>
            </a:r>
          </a:p>
        </p:txBody>
      </p:sp>
      <p:sp>
        <p:nvSpPr>
          <p:cNvPr id="4" name="TextBox 3"/>
          <p:cNvSpPr txBox="1"/>
          <p:nvPr/>
        </p:nvSpPr>
        <p:spPr>
          <a:xfrm>
            <a:off x="0" y="7557478"/>
            <a:ext cx="12801600" cy="461665"/>
          </a:xfrm>
          <a:prstGeom prst="rect">
            <a:avLst/>
          </a:prstGeom>
          <a:noFill/>
        </p:spPr>
        <p:txBody>
          <a:bodyPr wrap="square" rtlCol="0">
            <a:spAutoFit/>
          </a:bodyPr>
          <a:lstStyle/>
          <a:p>
            <a:pPr algn="ctr"/>
            <a:r>
              <a:rPr lang="ru-RU" sz="2400" b="1" i="1" dirty="0">
                <a:solidFill>
                  <a:srgbClr val="FF0000"/>
                </a:solidFill>
                <a:effectLst>
                  <a:outerShdw blurRad="38100" dist="38100" dir="2700000" algn="tl">
                    <a:srgbClr val="000000">
                      <a:alpha val="43137"/>
                    </a:srgbClr>
                  </a:outerShdw>
                </a:effectLst>
                <a:latin typeface="+mj-lt"/>
              </a:rPr>
              <a:t>Московская область, город Ногинск, шоссе Энтузиастов д. 129</a:t>
            </a:r>
          </a:p>
        </p:txBody>
      </p:sp>
    </p:spTree>
    <p:extLst>
      <p:ext uri="{BB962C8B-B14F-4D97-AF65-F5344CB8AC3E}">
        <p14:creationId xmlns:p14="http://schemas.microsoft.com/office/powerpoint/2010/main" val="26066259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0410" y="421200"/>
            <a:ext cx="6701190" cy="918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Рисунок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21200"/>
            <a:ext cx="6701190" cy="918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extBox 3"/>
          <p:cNvSpPr txBox="1"/>
          <p:nvPr/>
        </p:nvSpPr>
        <p:spPr>
          <a:xfrm>
            <a:off x="0" y="0"/>
            <a:ext cx="12801600" cy="646331"/>
          </a:xfrm>
          <a:prstGeom prst="rect">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ru-RU" sz="3600" b="1" i="1" dirty="0">
                <a:solidFill>
                  <a:srgbClr val="FF0000"/>
                </a:solidFill>
                <a:effectLst>
                  <a:outerShdw blurRad="38100" dist="38100" dir="2700000" algn="tl">
                    <a:srgbClr val="000000">
                      <a:alpha val="43137"/>
                    </a:srgbClr>
                  </a:outerShdw>
                </a:effectLst>
              </a:rPr>
              <a:t>«ДОБРОВОЛЕЦ-01» г. Ногинск</a:t>
            </a:r>
          </a:p>
        </p:txBody>
      </p:sp>
    </p:spTree>
    <p:extLst>
      <p:ext uri="{BB962C8B-B14F-4D97-AF65-F5344CB8AC3E}">
        <p14:creationId xmlns:p14="http://schemas.microsoft.com/office/powerpoint/2010/main" val="81060684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57960" y="421200"/>
            <a:ext cx="6543640" cy="918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Рисунок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21200"/>
            <a:ext cx="6533136" cy="918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extBox 3"/>
          <p:cNvSpPr txBox="1"/>
          <p:nvPr/>
        </p:nvSpPr>
        <p:spPr>
          <a:xfrm>
            <a:off x="0" y="0"/>
            <a:ext cx="12801600" cy="646331"/>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ru-RU" sz="3600" b="1" i="1" dirty="0">
                <a:solidFill>
                  <a:srgbClr val="FF0000"/>
                </a:solidFill>
                <a:effectLst>
                  <a:outerShdw blurRad="38100" dist="38100" dir="2700000" algn="tl">
                    <a:srgbClr val="000000">
                      <a:alpha val="43137"/>
                    </a:srgbClr>
                  </a:outerShdw>
                </a:effectLst>
              </a:rPr>
              <a:t>«ДОБРОВОЛЕЦ-01» г. Ногинск</a:t>
            </a:r>
          </a:p>
        </p:txBody>
      </p:sp>
    </p:spTree>
    <p:extLst>
      <p:ext uri="{BB962C8B-B14F-4D97-AF65-F5344CB8AC3E}">
        <p14:creationId xmlns:p14="http://schemas.microsoft.com/office/powerpoint/2010/main" val="7909993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extBox 1"/>
          <p:cNvSpPr txBox="1"/>
          <p:nvPr/>
        </p:nvSpPr>
        <p:spPr>
          <a:xfrm>
            <a:off x="0" y="4385102"/>
            <a:ext cx="12801600" cy="830997"/>
          </a:xfrm>
          <a:prstGeom prst="rect">
            <a:avLst/>
          </a:prstGeom>
          <a:noFill/>
        </p:spPr>
        <p:txBody>
          <a:bodyPr wrap="square" rtlCol="0">
            <a:spAutoFit/>
          </a:bodyPr>
          <a:lstStyle/>
          <a:p>
            <a:pPr algn="ctr"/>
            <a:r>
              <a:rPr lang="ru-RU" sz="4800" b="1" i="1" dirty="0">
                <a:solidFill>
                  <a:srgbClr val="FF0000"/>
                </a:solidFill>
                <a:effectLst>
                  <a:outerShdw blurRad="38100" dist="38100" dir="2700000" algn="tl">
                    <a:srgbClr val="000000">
                      <a:alpha val="43137"/>
                    </a:srgbClr>
                  </a:outerShdw>
                </a:effectLst>
                <a:latin typeface="+mj-lt"/>
              </a:rPr>
              <a:t>ДЕЯТЕЛЬНОСТЬ КЛУБА</a:t>
            </a:r>
          </a:p>
        </p:txBody>
      </p:sp>
    </p:spTree>
    <p:extLst>
      <p:ext uri="{BB962C8B-B14F-4D97-AF65-F5344CB8AC3E}">
        <p14:creationId xmlns:p14="http://schemas.microsoft.com/office/powerpoint/2010/main" val="28261428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3" name="TextBox 2"/>
          <p:cNvSpPr txBox="1"/>
          <p:nvPr/>
        </p:nvSpPr>
        <p:spPr>
          <a:xfrm>
            <a:off x="0" y="0"/>
            <a:ext cx="12801600" cy="1200329"/>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ru-RU" sz="3600" b="1" i="1" dirty="0">
                <a:solidFill>
                  <a:srgbClr val="FF0000"/>
                </a:solidFill>
                <a:effectLst>
                  <a:outerShdw blurRad="38100" dist="38100" dir="2700000" algn="tl">
                    <a:srgbClr val="000000">
                      <a:alpha val="43137"/>
                    </a:srgbClr>
                  </a:outerShdw>
                </a:effectLst>
              </a:rPr>
              <a:t>«ДОБРОВОЛЕЦ-01» г. Ногинск</a:t>
            </a:r>
          </a:p>
          <a:p>
            <a:pPr algn="ctr"/>
            <a:r>
              <a:rPr lang="ru-RU" sz="3600" b="1" i="1" dirty="0" smtClean="0">
                <a:solidFill>
                  <a:srgbClr val="FF0000"/>
                </a:solidFill>
                <a:effectLst>
                  <a:outerShdw blurRad="38100" dist="38100" dir="2700000" algn="tl">
                    <a:srgbClr val="000000">
                      <a:alpha val="43137"/>
                    </a:srgbClr>
                  </a:outerShdw>
                </a:effectLst>
              </a:rPr>
              <a:t>Становление клуба</a:t>
            </a:r>
            <a:endParaRPr lang="ru-RU" sz="3600" b="1" i="1" dirty="0">
              <a:solidFill>
                <a:srgbClr val="FF0000"/>
              </a:solidFill>
              <a:effectLst>
                <a:outerShdw blurRad="38100" dist="38100" dir="2700000" algn="tl">
                  <a:srgbClr val="000000">
                    <a:alpha val="43137"/>
                  </a:srgbClr>
                </a:outerShdw>
              </a:effectLst>
            </a:endParaRPr>
          </a:p>
        </p:txBody>
      </p:sp>
      <p:sp>
        <p:nvSpPr>
          <p:cNvPr id="4" name="Прямоугольник 3"/>
          <p:cNvSpPr/>
          <p:nvPr/>
        </p:nvSpPr>
        <p:spPr>
          <a:xfrm>
            <a:off x="0" y="1754326"/>
            <a:ext cx="12801600" cy="2296654"/>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wrap="square">
            <a:spAutoFit/>
          </a:bodyPr>
          <a:lstStyle/>
          <a:p>
            <a:pPr algn="ctr">
              <a:lnSpc>
                <a:spcPct val="115000"/>
              </a:lnSpc>
              <a:spcAft>
                <a:spcPts val="0"/>
              </a:spcAft>
            </a:pPr>
            <a:r>
              <a:rPr lang="ru-RU" b="1" i="1" dirty="0" smtClean="0">
                <a:solidFill>
                  <a:sysClr val="windowText" lastClr="000000"/>
                </a:solidFill>
                <a:latin typeface="+mj-lt"/>
                <a:ea typeface="Calibri" panose="020F0502020204030204" pitchFamily="34" charset="0"/>
                <a:cs typeface="Times New Roman" panose="02020603050405020304" pitchFamily="18" charset="0"/>
              </a:rPr>
              <a:t>В </a:t>
            </a:r>
            <a:r>
              <a:rPr lang="ru-RU" b="1" i="1" dirty="0">
                <a:solidFill>
                  <a:sysClr val="windowText" lastClr="000000"/>
                </a:solidFill>
                <a:latin typeface="+mj-lt"/>
                <a:ea typeface="Calibri" panose="020F0502020204030204" pitchFamily="34" charset="0"/>
                <a:cs typeface="Times New Roman" panose="02020603050405020304" pitchFamily="18" charset="0"/>
              </a:rPr>
              <a:t>апреле </a:t>
            </a:r>
            <a:r>
              <a:rPr lang="ru-RU" b="1" i="1" dirty="0" smtClean="0">
                <a:solidFill>
                  <a:sysClr val="windowText" lastClr="000000"/>
                </a:solidFill>
                <a:latin typeface="+mj-lt"/>
                <a:ea typeface="Calibri" panose="020F0502020204030204" pitchFamily="34" charset="0"/>
                <a:cs typeface="Times New Roman" panose="02020603050405020304" pitchFamily="18" charset="0"/>
              </a:rPr>
              <a:t>2011 </a:t>
            </a:r>
            <a:r>
              <a:rPr lang="ru-RU" b="1" i="1" dirty="0">
                <a:solidFill>
                  <a:sysClr val="windowText" lastClr="000000"/>
                </a:solidFill>
                <a:latin typeface="+mj-lt"/>
                <a:ea typeface="Calibri" panose="020F0502020204030204" pitchFamily="34" charset="0"/>
                <a:cs typeface="Times New Roman" panose="02020603050405020304" pitchFamily="18" charset="0"/>
              </a:rPr>
              <a:t>года более 40 добровольцев из числа активистов Ногинского районного отделения ВОО «Молодая Гвардия Единой России», студентов средних специальных учебных заведений района обучались по программе пожарно-технического минимума на базе Ногинского районного отделения Московского областного отделения Всероссийского добровольного пожарного общества (ВДПО).</a:t>
            </a:r>
            <a:br>
              <a:rPr lang="ru-RU" b="1" i="1" dirty="0">
                <a:solidFill>
                  <a:sysClr val="windowText" lastClr="000000"/>
                </a:solidFill>
                <a:latin typeface="+mj-lt"/>
                <a:ea typeface="Calibri" panose="020F0502020204030204" pitchFamily="34" charset="0"/>
                <a:cs typeface="Times New Roman" panose="02020603050405020304" pitchFamily="18" charset="0"/>
              </a:rPr>
            </a:br>
            <a:r>
              <a:rPr lang="ru-RU" b="1" i="1" dirty="0">
                <a:solidFill>
                  <a:sysClr val="windowText" lastClr="000000"/>
                </a:solidFill>
                <a:latin typeface="+mj-lt"/>
                <a:ea typeface="Calibri" panose="020F0502020204030204" pitchFamily="34" charset="0"/>
                <a:cs typeface="Times New Roman" panose="02020603050405020304" pitchFamily="18" charset="0"/>
              </a:rPr>
              <a:t>В рамках этого курса добровольцы изучали нормативные документы, требования безопасности при пожаротушении и учились пользоваться простейшим инвентарем: огнетушителями, мотопомпами, ранцевыми </a:t>
            </a:r>
            <a:r>
              <a:rPr lang="ru-RU" b="1" i="1" dirty="0" smtClean="0">
                <a:solidFill>
                  <a:sysClr val="windowText" lastClr="000000"/>
                </a:solidFill>
                <a:latin typeface="+mj-lt"/>
                <a:ea typeface="Calibri" panose="020F0502020204030204" pitchFamily="34" charset="0"/>
                <a:cs typeface="Times New Roman" panose="02020603050405020304" pitchFamily="18" charset="0"/>
              </a:rPr>
              <a:t>огнетушителями и </a:t>
            </a:r>
            <a:r>
              <a:rPr lang="ru-RU" b="1" i="1" dirty="0">
                <a:solidFill>
                  <a:sysClr val="windowText" lastClr="000000"/>
                </a:solidFill>
                <a:latin typeface="+mj-lt"/>
                <a:ea typeface="Calibri" panose="020F0502020204030204" pitchFamily="34" charset="0"/>
                <a:cs typeface="Times New Roman" panose="02020603050405020304" pitchFamily="18" charset="0"/>
              </a:rPr>
              <a:t>познали основы пожарной тактики. </a:t>
            </a:r>
            <a:endParaRPr lang="ru-RU" sz="1400" b="1" i="1" dirty="0">
              <a:solidFill>
                <a:sysClr val="windowText" lastClr="000000"/>
              </a:solidFill>
              <a:latin typeface="+mj-lt"/>
              <a:ea typeface="Calibri" panose="020F0502020204030204" pitchFamily="34" charset="0"/>
              <a:cs typeface="Times New Roman" panose="02020603050405020304" pitchFamily="18" charset="0"/>
            </a:endParaRPr>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350695"/>
            <a:ext cx="6375759" cy="4250505"/>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27942" y="5350695"/>
            <a:ext cx="6373658" cy="4250506"/>
          </a:xfrm>
          <a:prstGeom prst="rect">
            <a:avLst/>
          </a:prstGeom>
        </p:spPr>
      </p:pic>
    </p:spTree>
    <p:extLst>
      <p:ext uri="{BB962C8B-B14F-4D97-AF65-F5344CB8AC3E}">
        <p14:creationId xmlns:p14="http://schemas.microsoft.com/office/powerpoint/2010/main" val="29281390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3" name="TextBox 2"/>
          <p:cNvSpPr txBox="1"/>
          <p:nvPr/>
        </p:nvSpPr>
        <p:spPr>
          <a:xfrm>
            <a:off x="0" y="0"/>
            <a:ext cx="12801600" cy="1200329"/>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ru-RU" sz="3600" b="1" i="1" dirty="0">
                <a:solidFill>
                  <a:srgbClr val="FF0000"/>
                </a:solidFill>
                <a:effectLst>
                  <a:outerShdw blurRad="38100" dist="38100" dir="2700000" algn="tl">
                    <a:srgbClr val="000000">
                      <a:alpha val="43137"/>
                    </a:srgbClr>
                  </a:outerShdw>
                </a:effectLst>
              </a:rPr>
              <a:t>«ДОБРОВОЛЕЦ-01» г. Ногинск</a:t>
            </a:r>
          </a:p>
          <a:p>
            <a:pPr algn="ctr"/>
            <a:r>
              <a:rPr lang="ru-RU" sz="3600" b="1" i="1" dirty="0" smtClean="0">
                <a:solidFill>
                  <a:srgbClr val="FF0000"/>
                </a:solidFill>
                <a:effectLst>
                  <a:outerShdw blurRad="38100" dist="38100" dir="2700000" algn="tl">
                    <a:srgbClr val="000000">
                      <a:alpha val="43137"/>
                    </a:srgbClr>
                  </a:outerShdw>
                </a:effectLst>
              </a:rPr>
              <a:t>Становление клуба</a:t>
            </a:r>
            <a:endParaRPr lang="ru-RU" sz="3600" b="1" i="1" dirty="0">
              <a:solidFill>
                <a:srgbClr val="FF0000"/>
              </a:solidFill>
              <a:effectLst>
                <a:outerShdw blurRad="38100" dist="38100" dir="2700000" algn="tl">
                  <a:srgbClr val="000000">
                    <a:alpha val="43137"/>
                  </a:srgbClr>
                </a:outerShdw>
              </a:effectLst>
            </a:endParaRPr>
          </a:p>
        </p:txBody>
      </p:sp>
      <p:sp>
        <p:nvSpPr>
          <p:cNvPr id="4" name="Прямоугольник 3"/>
          <p:cNvSpPr/>
          <p:nvPr/>
        </p:nvSpPr>
        <p:spPr>
          <a:xfrm>
            <a:off x="0" y="2040086"/>
            <a:ext cx="12801600" cy="1047979"/>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wrap="square">
            <a:spAutoFit/>
          </a:bodyPr>
          <a:lstStyle/>
          <a:p>
            <a:pPr algn="ctr">
              <a:lnSpc>
                <a:spcPct val="115000"/>
              </a:lnSpc>
              <a:spcAft>
                <a:spcPts val="0"/>
              </a:spcAft>
            </a:pPr>
            <a:r>
              <a:rPr lang="ru-RU" b="1" i="1" dirty="0">
                <a:solidFill>
                  <a:sysClr val="windowText" lastClr="000000"/>
                </a:solidFill>
                <a:latin typeface="+mj-lt"/>
                <a:ea typeface="Calibri" panose="020F0502020204030204" pitchFamily="34" charset="0"/>
                <a:cs typeface="Times New Roman" panose="02020603050405020304" pitchFamily="18" charset="0"/>
              </a:rPr>
              <a:t>Перед началом занятий молодогвардейцы ознакомились в музее </a:t>
            </a:r>
            <a:r>
              <a:rPr lang="ru-RU" b="1" i="1" dirty="0" smtClean="0">
                <a:solidFill>
                  <a:sysClr val="windowText" lastClr="000000"/>
                </a:solidFill>
                <a:latin typeface="+mj-lt"/>
                <a:ea typeface="Calibri" panose="020F0502020204030204" pitchFamily="34" charset="0"/>
                <a:cs typeface="Times New Roman" panose="02020603050405020304" pitchFamily="18" charset="0"/>
              </a:rPr>
              <a:t>Пожарного </a:t>
            </a:r>
            <a:r>
              <a:rPr lang="ru-RU" b="1" i="1" dirty="0">
                <a:solidFill>
                  <a:sysClr val="windowText" lastClr="000000"/>
                </a:solidFill>
                <a:latin typeface="+mj-lt"/>
                <a:ea typeface="Calibri" panose="020F0502020204030204" pitchFamily="34" charset="0"/>
                <a:cs typeface="Times New Roman" panose="02020603050405020304" pitchFamily="18" charset="0"/>
              </a:rPr>
              <a:t>дела </a:t>
            </a:r>
            <a:r>
              <a:rPr lang="ru-RU" b="1" i="1" dirty="0" smtClean="0">
                <a:solidFill>
                  <a:sysClr val="windowText" lastClr="000000"/>
                </a:solidFill>
                <a:latin typeface="+mj-lt"/>
                <a:ea typeface="Calibri" panose="020F0502020204030204" pitchFamily="34" charset="0"/>
                <a:cs typeface="Times New Roman" panose="02020603050405020304" pitchFamily="18" charset="0"/>
              </a:rPr>
              <a:t>Богородска-Ногинска </a:t>
            </a:r>
            <a:r>
              <a:rPr lang="ru-RU" b="1" i="1" dirty="0">
                <a:solidFill>
                  <a:sysClr val="windowText" lastClr="000000"/>
                </a:solidFill>
                <a:latin typeface="+mj-lt"/>
                <a:ea typeface="Calibri" panose="020F0502020204030204" pitchFamily="34" charset="0"/>
                <a:cs typeface="Times New Roman" panose="02020603050405020304" pitchFamily="18" charset="0"/>
              </a:rPr>
              <a:t>с историей добровольных пожарных дружин. Экспонаты дали представление о техническом оснащении добровольцев во все времена их работы, о наградах, которые вручались и вручаются по сей день самым активным огнеборцам.</a:t>
            </a:r>
            <a:endParaRPr lang="ru-RU" sz="1400" b="1" i="1" dirty="0">
              <a:solidFill>
                <a:sysClr val="windowText" lastClr="000000"/>
              </a:solidFill>
              <a:effectLst/>
              <a:latin typeface="+mj-lt"/>
              <a:ea typeface="Calibri" panose="020F0502020204030204" pitchFamily="34" charset="0"/>
              <a:cs typeface="Times New Roman" panose="02020603050405020304" pitchFamily="18" charset="0"/>
            </a:endParaRPr>
          </a:p>
        </p:txBody>
      </p:sp>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562349"/>
            <a:ext cx="4529138" cy="6038850"/>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60686" y="3570514"/>
            <a:ext cx="8040914" cy="6030686"/>
          </a:xfrm>
          <a:prstGeom prst="rect">
            <a:avLst/>
          </a:prstGeom>
        </p:spPr>
      </p:pic>
    </p:spTree>
    <p:extLst>
      <p:ext uri="{BB962C8B-B14F-4D97-AF65-F5344CB8AC3E}">
        <p14:creationId xmlns:p14="http://schemas.microsoft.com/office/powerpoint/2010/main" val="251380251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3" name="TextBox 2"/>
          <p:cNvSpPr txBox="1"/>
          <p:nvPr/>
        </p:nvSpPr>
        <p:spPr>
          <a:xfrm>
            <a:off x="0" y="0"/>
            <a:ext cx="12801600" cy="1754326"/>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ru-RU" sz="3600" b="1" i="1" dirty="0">
                <a:solidFill>
                  <a:srgbClr val="FF0000"/>
                </a:solidFill>
                <a:effectLst>
                  <a:outerShdw blurRad="38100" dist="38100" dir="2700000" algn="tl">
                    <a:srgbClr val="000000">
                      <a:alpha val="43137"/>
                    </a:srgbClr>
                  </a:outerShdw>
                </a:effectLst>
              </a:rPr>
              <a:t>«ДОБРОВОЛЕЦ-01» г. Ногинск</a:t>
            </a:r>
          </a:p>
          <a:p>
            <a:pPr algn="ctr"/>
            <a:r>
              <a:rPr lang="ru-RU" sz="3600" b="1" i="1" dirty="0">
                <a:solidFill>
                  <a:srgbClr val="FF0000"/>
                </a:solidFill>
                <a:effectLst>
                  <a:outerShdw blurRad="38100" dist="38100" dir="2700000" algn="tl">
                    <a:srgbClr val="000000">
                      <a:alpha val="43137"/>
                    </a:srgbClr>
                  </a:outerShdw>
                </a:effectLst>
              </a:rPr>
              <a:t> 22 апреля 2011 года в Ногинске состоялся первый выпуск добровольцев - участников проекта МГЕР «Я - спасатель»</a:t>
            </a:r>
          </a:p>
        </p:txBody>
      </p:sp>
      <p:sp>
        <p:nvSpPr>
          <p:cNvPr id="4" name="Прямоугольник 3"/>
          <p:cNvSpPr/>
          <p:nvPr/>
        </p:nvSpPr>
        <p:spPr>
          <a:xfrm>
            <a:off x="0" y="1754326"/>
            <a:ext cx="12801600" cy="3277820"/>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wrap="square">
            <a:spAutoFit/>
          </a:bodyPr>
          <a:lstStyle/>
          <a:p>
            <a:pPr algn="ctr">
              <a:lnSpc>
                <a:spcPct val="115000"/>
              </a:lnSpc>
              <a:spcAft>
                <a:spcPts val="0"/>
              </a:spcAft>
            </a:pPr>
            <a:r>
              <a:rPr lang="ru-RU" b="1" i="1" dirty="0">
                <a:solidFill>
                  <a:sysClr val="windowText" lastClr="000000"/>
                </a:solidFill>
                <a:latin typeface="+mj-lt"/>
                <a:ea typeface="Calibri" panose="020F0502020204030204" pitchFamily="34" charset="0"/>
                <a:cs typeface="Times New Roman" panose="02020603050405020304" pitchFamily="18" charset="0"/>
              </a:rPr>
              <a:t>22 апреля 2011 года на базе Ногинского районного отделения Московского областного отделения ВДПО  в рамках проекта «Я-Спасатель» прошел  выпускной экзамен первого и пока единственного в России отряда добровольных пожарных молодогвардейцев.</a:t>
            </a:r>
          </a:p>
          <a:p>
            <a:pPr algn="ctr">
              <a:lnSpc>
                <a:spcPct val="115000"/>
              </a:lnSpc>
              <a:spcAft>
                <a:spcPts val="0"/>
              </a:spcAft>
            </a:pPr>
            <a:r>
              <a:rPr lang="ru-RU" b="1" i="1" dirty="0">
                <a:solidFill>
                  <a:sysClr val="windowText" lastClr="000000"/>
                </a:solidFill>
                <a:latin typeface="+mj-lt"/>
                <a:ea typeface="Calibri" panose="020F0502020204030204" pitchFamily="34" charset="0"/>
                <a:cs typeface="Times New Roman" panose="02020603050405020304" pitchFamily="18" charset="0"/>
              </a:rPr>
              <a:t>В мероприятии приняли участие:  Заместитель руководителя Администрации Ногинского района Виноградов Валерий Викторович; Председатель Совета Московского областного отделения Всероссийского добровольного пожарного общества Ермилов Владимир Александрович; Заместитель Председателя Совета Московского областного отделения Всероссийского добровольного пожарного общества Медведев Юрий Владимирович; руководитель местного Ногинского  районного отделения МГЕР Боровик Максим, награжденный в 2010 г. «За проявленное мужество»; Лопатин Валерий, активист МГЕР, координатор проекта Я-Спасатель в Ногинском районе; Руднев Максим, член Координационного совета МГЕР, руководитель проекта «Я-Спасатель».</a:t>
            </a:r>
          </a:p>
        </p:txBody>
      </p:sp>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13515" y="5220539"/>
            <a:ext cx="4973698" cy="3730274"/>
          </a:xfrm>
          <a:prstGeom prst="rect">
            <a:avLst/>
          </a:prstGeom>
        </p:spPr>
      </p:pic>
      <p:pic>
        <p:nvPicPr>
          <p:cNvPr id="28674" name="Picture 2" descr="http://www.movdpo.ru/uploads/2011/anons/29/(10).JPG"/>
          <p:cNvPicPr>
            <a:picLocks noChangeAspect="1" noChangeArrowheads="1"/>
          </p:cNvPicPr>
          <p:nvPr/>
        </p:nvPicPr>
        <p:blipFill>
          <a:blip r:embed="rId4"/>
          <a:srcRect/>
          <a:stretch>
            <a:fillRect/>
          </a:stretch>
        </p:blipFill>
        <p:spPr bwMode="auto">
          <a:xfrm>
            <a:off x="744166" y="5221779"/>
            <a:ext cx="5570966" cy="3722716"/>
          </a:xfrm>
          <a:prstGeom prst="rect">
            <a:avLst/>
          </a:prstGeom>
          <a:noFill/>
        </p:spPr>
      </p:pic>
    </p:spTree>
    <p:extLst>
      <p:ext uri="{BB962C8B-B14F-4D97-AF65-F5344CB8AC3E}">
        <p14:creationId xmlns:p14="http://schemas.microsoft.com/office/powerpoint/2010/main" val="71073201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3" name="TextBox 2"/>
          <p:cNvSpPr txBox="1"/>
          <p:nvPr/>
        </p:nvSpPr>
        <p:spPr>
          <a:xfrm>
            <a:off x="0" y="0"/>
            <a:ext cx="12801600" cy="1754326"/>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ru-RU" sz="3600" b="1" i="1" dirty="0">
                <a:solidFill>
                  <a:srgbClr val="FF0000"/>
                </a:solidFill>
                <a:effectLst>
                  <a:outerShdw blurRad="38100" dist="38100" dir="2700000" algn="tl">
                    <a:srgbClr val="000000">
                      <a:alpha val="43137"/>
                    </a:srgbClr>
                  </a:outerShdw>
                </a:effectLst>
              </a:rPr>
              <a:t>«ДОБРОВОЛЕЦ-01» г. Ногинск</a:t>
            </a:r>
          </a:p>
          <a:p>
            <a:pPr algn="ctr"/>
            <a:r>
              <a:rPr lang="ru-RU" sz="3600" b="1" i="1" dirty="0">
                <a:solidFill>
                  <a:srgbClr val="FF0000"/>
                </a:solidFill>
                <a:effectLst>
                  <a:outerShdw blurRad="38100" dist="38100" dir="2700000" algn="tl">
                    <a:srgbClr val="000000">
                      <a:alpha val="43137"/>
                    </a:srgbClr>
                  </a:outerShdw>
                </a:effectLst>
              </a:rPr>
              <a:t> </a:t>
            </a:r>
            <a:r>
              <a:rPr lang="ru-RU" sz="3600" b="1" i="1" dirty="0" smtClean="0">
                <a:solidFill>
                  <a:srgbClr val="FF0000"/>
                </a:solidFill>
                <a:effectLst>
                  <a:outerShdw blurRad="38100" dist="38100" dir="2700000" algn="tl">
                    <a:srgbClr val="000000">
                      <a:alpha val="43137"/>
                    </a:srgbClr>
                  </a:outerShdw>
                </a:effectLst>
              </a:rPr>
              <a:t>От проекта </a:t>
            </a:r>
            <a:r>
              <a:rPr lang="ru-RU" sz="3600" b="1" i="1" dirty="0">
                <a:solidFill>
                  <a:srgbClr val="FF0000"/>
                </a:solidFill>
                <a:effectLst>
                  <a:outerShdw blurRad="38100" dist="38100" dir="2700000" algn="tl">
                    <a:srgbClr val="000000">
                      <a:alpha val="43137"/>
                    </a:srgbClr>
                  </a:outerShdw>
                </a:effectLst>
              </a:rPr>
              <a:t>МГЕР «Я - спасатель</a:t>
            </a:r>
            <a:r>
              <a:rPr lang="ru-RU" sz="3600" b="1" i="1" dirty="0" smtClean="0">
                <a:solidFill>
                  <a:srgbClr val="FF0000"/>
                </a:solidFill>
                <a:effectLst>
                  <a:outerShdw blurRad="38100" dist="38100" dir="2700000" algn="tl">
                    <a:srgbClr val="000000">
                      <a:alpha val="43137"/>
                    </a:srgbClr>
                  </a:outerShdw>
                </a:effectLst>
              </a:rPr>
              <a:t>» </a:t>
            </a:r>
            <a:br>
              <a:rPr lang="ru-RU" sz="3600" b="1" i="1" dirty="0" smtClean="0">
                <a:solidFill>
                  <a:srgbClr val="FF0000"/>
                </a:solidFill>
                <a:effectLst>
                  <a:outerShdw blurRad="38100" dist="38100" dir="2700000" algn="tl">
                    <a:srgbClr val="000000">
                      <a:alpha val="43137"/>
                    </a:srgbClr>
                  </a:outerShdw>
                </a:effectLst>
              </a:rPr>
            </a:br>
            <a:r>
              <a:rPr lang="ru-RU" sz="3600" b="1" i="1" dirty="0" smtClean="0">
                <a:solidFill>
                  <a:srgbClr val="FF0000"/>
                </a:solidFill>
                <a:effectLst>
                  <a:outerShdw blurRad="38100" dist="38100" dir="2700000" algn="tl">
                    <a:srgbClr val="000000">
                      <a:alpha val="43137"/>
                    </a:srgbClr>
                  </a:outerShdw>
                </a:effectLst>
              </a:rPr>
              <a:t>до Клуба «Доброволец-01»</a:t>
            </a:r>
            <a:endParaRPr lang="ru-RU" sz="3600" b="1" i="1" dirty="0">
              <a:solidFill>
                <a:srgbClr val="FF0000"/>
              </a:solidFill>
              <a:effectLst>
                <a:outerShdw blurRad="38100" dist="38100" dir="2700000" algn="tl">
                  <a:srgbClr val="000000">
                    <a:alpha val="43137"/>
                  </a:srgbClr>
                </a:outerShdw>
              </a:effectLst>
            </a:endParaRPr>
          </a:p>
        </p:txBody>
      </p:sp>
      <p:sp>
        <p:nvSpPr>
          <p:cNvPr id="4" name="Прямоугольник 3"/>
          <p:cNvSpPr/>
          <p:nvPr/>
        </p:nvSpPr>
        <p:spPr>
          <a:xfrm>
            <a:off x="414338" y="2308324"/>
            <a:ext cx="11972925" cy="1047979"/>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wrap="square">
            <a:spAutoFit/>
          </a:bodyPr>
          <a:lstStyle/>
          <a:p>
            <a:pPr algn="ctr">
              <a:lnSpc>
                <a:spcPct val="115000"/>
              </a:lnSpc>
              <a:spcAft>
                <a:spcPts val="0"/>
              </a:spcAft>
            </a:pPr>
            <a:r>
              <a:rPr lang="ru-RU" b="1" i="1" dirty="0" smtClean="0">
                <a:solidFill>
                  <a:sysClr val="windowText" lastClr="000000"/>
                </a:solidFill>
                <a:latin typeface="+mj-lt"/>
                <a:ea typeface="Calibri" panose="020F0502020204030204" pitchFamily="34" charset="0"/>
                <a:cs typeface="Times New Roman" panose="02020603050405020304" pitchFamily="18" charset="0"/>
              </a:rPr>
              <a:t>Выполняя поручение Министра МЧС России С.К. Шойгу по созданию Клубов добровольных пожарных  успешно реализованный «Проект» на территории Ногинского муниципального района стал базой для создания Клуба «Доброволец-01», который был учрежден на организационном собрании членов Клуба 22 августа 2011 г. </a:t>
            </a:r>
            <a:endParaRPr lang="ru-RU" b="1" i="1" dirty="0">
              <a:solidFill>
                <a:sysClr val="windowText" lastClr="000000"/>
              </a:solidFill>
              <a:latin typeface="+mj-lt"/>
              <a:ea typeface="Calibri" panose="020F0502020204030204" pitchFamily="34" charset="0"/>
              <a:cs typeface="Times New Roman" panose="02020603050405020304" pitchFamily="18" charset="0"/>
            </a:endParaRPr>
          </a:p>
        </p:txBody>
      </p:sp>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624" y="3833826"/>
            <a:ext cx="6378635" cy="4254500"/>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87775" y="3840175"/>
            <a:ext cx="5664199" cy="4248149"/>
          </a:xfrm>
          <a:prstGeom prst="rect">
            <a:avLst/>
          </a:prstGeom>
        </p:spPr>
      </p:pic>
    </p:spTree>
    <p:extLst>
      <p:ext uri="{BB962C8B-B14F-4D97-AF65-F5344CB8AC3E}">
        <p14:creationId xmlns:p14="http://schemas.microsoft.com/office/powerpoint/2010/main" val="298953908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3" name="TextBox 2"/>
          <p:cNvSpPr txBox="1"/>
          <p:nvPr/>
        </p:nvSpPr>
        <p:spPr>
          <a:xfrm>
            <a:off x="0" y="0"/>
            <a:ext cx="12801600" cy="1200329"/>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ru-RU" sz="3600" b="1" i="1" dirty="0">
                <a:solidFill>
                  <a:srgbClr val="FF0000"/>
                </a:solidFill>
                <a:effectLst>
                  <a:outerShdw blurRad="38100" dist="38100" dir="2700000" algn="tl">
                    <a:srgbClr val="000000">
                      <a:alpha val="43137"/>
                    </a:srgbClr>
                  </a:outerShdw>
                </a:effectLst>
              </a:rPr>
              <a:t>«ДОБРОВОЛЕЦ-01» г. Ногинск</a:t>
            </a:r>
          </a:p>
          <a:p>
            <a:pPr algn="ctr"/>
            <a:endParaRPr lang="ru-RU" sz="3600" b="1" i="1" dirty="0">
              <a:solidFill>
                <a:srgbClr val="FF0000"/>
              </a:solidFill>
              <a:effectLst>
                <a:outerShdw blurRad="38100" dist="38100" dir="2700000" algn="tl">
                  <a:srgbClr val="000000">
                    <a:alpha val="43137"/>
                  </a:srgbClr>
                </a:outerShdw>
              </a:effectLst>
            </a:endParaRPr>
          </a:p>
        </p:txBody>
      </p:sp>
      <p:sp>
        <p:nvSpPr>
          <p:cNvPr id="4" name="Прямоугольник 3"/>
          <p:cNvSpPr/>
          <p:nvPr/>
        </p:nvSpPr>
        <p:spPr>
          <a:xfrm>
            <a:off x="0" y="1754326"/>
            <a:ext cx="12801600" cy="703911"/>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wrap="square">
            <a:spAutoFit/>
          </a:bodyPr>
          <a:lstStyle/>
          <a:p>
            <a:pPr algn="ctr">
              <a:lnSpc>
                <a:spcPct val="115000"/>
              </a:lnSpc>
              <a:spcAft>
                <a:spcPts val="0"/>
              </a:spcAft>
            </a:pPr>
            <a:r>
              <a:rPr lang="ru-RU" b="1" i="1" dirty="0" smtClean="0">
                <a:solidFill>
                  <a:sysClr val="windowText" lastClr="000000"/>
                </a:solidFill>
                <a:latin typeface="+mj-lt"/>
                <a:ea typeface="Calibri" panose="020F0502020204030204" pitchFamily="34" charset="0"/>
                <a:cs typeface="Times New Roman" panose="02020603050405020304" pitchFamily="18" charset="0"/>
              </a:rPr>
              <a:t>На базе клуба, используя различные формы, стали проходить обучение пожарные добровольцы и молодежь Ногинского района. Тренировки проводятся членами клуба совместно с сотрудниками ФПС и ГКУ «</a:t>
            </a:r>
            <a:r>
              <a:rPr lang="ru-RU" b="1" i="1" dirty="0" err="1" smtClean="0">
                <a:solidFill>
                  <a:sysClr val="windowText" lastClr="000000"/>
                </a:solidFill>
                <a:latin typeface="+mj-lt"/>
                <a:ea typeface="Calibri" panose="020F0502020204030204" pitchFamily="34" charset="0"/>
                <a:cs typeface="Times New Roman" panose="02020603050405020304" pitchFamily="18" charset="0"/>
              </a:rPr>
              <a:t>Мособлпожспас</a:t>
            </a:r>
            <a:r>
              <a:rPr lang="ru-RU" b="1" i="1" dirty="0" smtClean="0">
                <a:solidFill>
                  <a:sysClr val="windowText" lastClr="000000"/>
                </a:solidFill>
                <a:latin typeface="+mj-lt"/>
                <a:ea typeface="Calibri" panose="020F0502020204030204" pitchFamily="34" charset="0"/>
                <a:cs typeface="Times New Roman" panose="02020603050405020304" pitchFamily="18" charset="0"/>
              </a:rPr>
              <a:t>».</a:t>
            </a:r>
            <a:endParaRPr lang="ru-RU" b="1" i="1" dirty="0">
              <a:solidFill>
                <a:sysClr val="windowText" lastClr="000000"/>
              </a:solidFill>
              <a:latin typeface="+mj-lt"/>
              <a:ea typeface="Calibri" panose="020F0502020204030204" pitchFamily="34" charset="0"/>
              <a:cs typeface="Times New Roman" panose="02020603050405020304" pitchFamily="18" charset="0"/>
            </a:endParaRPr>
          </a:p>
        </p:txBody>
      </p:sp>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8262" y="3839008"/>
            <a:ext cx="3843337" cy="5762192"/>
          </a:xfrm>
          <a:prstGeom prst="rect">
            <a:avLst/>
          </a:prstGeom>
        </p:spPr>
      </p:pic>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848100"/>
            <a:ext cx="8625440" cy="5753101"/>
          </a:xfrm>
          <a:prstGeom prst="rect">
            <a:avLst/>
          </a:prstGeom>
        </p:spPr>
      </p:pic>
    </p:spTree>
    <p:extLst>
      <p:ext uri="{BB962C8B-B14F-4D97-AF65-F5344CB8AC3E}">
        <p14:creationId xmlns:p14="http://schemas.microsoft.com/office/powerpoint/2010/main" val="120519834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3" name="TextBox 2"/>
          <p:cNvSpPr txBox="1"/>
          <p:nvPr/>
        </p:nvSpPr>
        <p:spPr>
          <a:xfrm>
            <a:off x="0" y="0"/>
            <a:ext cx="12801600" cy="1754326"/>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ru-RU" sz="3600" b="1" i="1" dirty="0">
                <a:solidFill>
                  <a:srgbClr val="FF0000"/>
                </a:solidFill>
                <a:effectLst>
                  <a:outerShdw blurRad="38100" dist="38100" dir="2700000" algn="tl">
                    <a:srgbClr val="000000">
                      <a:alpha val="43137"/>
                    </a:srgbClr>
                  </a:outerShdw>
                </a:effectLst>
              </a:rPr>
              <a:t>«ДОБРОВОЛЕЦ-01» г. Ногинск</a:t>
            </a:r>
          </a:p>
          <a:p>
            <a:pPr algn="ctr"/>
            <a:r>
              <a:rPr lang="ru-RU" sz="3600" b="1" i="1" dirty="0">
                <a:solidFill>
                  <a:srgbClr val="FF0000"/>
                </a:solidFill>
                <a:effectLst>
                  <a:outerShdw blurRad="38100" dist="38100" dir="2700000" algn="tl">
                    <a:srgbClr val="000000">
                      <a:alpha val="43137"/>
                    </a:srgbClr>
                  </a:outerShdw>
                </a:effectLst>
              </a:rPr>
              <a:t>22 апреля 2011 года в Ногинске состоялся первый выпуск добровольцев - участников проекта МГЕР «Я - спасатель»</a:t>
            </a:r>
          </a:p>
        </p:txBody>
      </p:sp>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8126" y="1992134"/>
            <a:ext cx="4951302" cy="7423329"/>
          </a:xfrm>
          <a:prstGeom prst="rect">
            <a:avLst/>
          </a:prstGeom>
        </p:spPr>
      </p:pic>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998" y="1957389"/>
            <a:ext cx="4993536" cy="7486650"/>
          </a:xfrm>
          <a:prstGeom prst="rect">
            <a:avLst/>
          </a:prstGeom>
        </p:spPr>
      </p:pic>
    </p:spTree>
    <p:extLst>
      <p:ext uri="{BB962C8B-B14F-4D97-AF65-F5344CB8AC3E}">
        <p14:creationId xmlns:p14="http://schemas.microsoft.com/office/powerpoint/2010/main" val="226757660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3" name="TextBox 2"/>
          <p:cNvSpPr txBox="1"/>
          <p:nvPr/>
        </p:nvSpPr>
        <p:spPr>
          <a:xfrm>
            <a:off x="0" y="0"/>
            <a:ext cx="12801600" cy="1200329"/>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ru-RU" sz="3600" b="1" i="1" dirty="0">
                <a:solidFill>
                  <a:srgbClr val="FF0000"/>
                </a:solidFill>
                <a:effectLst>
                  <a:outerShdw blurRad="38100" dist="38100" dir="2700000" algn="tl">
                    <a:srgbClr val="000000">
                      <a:alpha val="43137"/>
                    </a:srgbClr>
                  </a:outerShdw>
                </a:effectLst>
              </a:rPr>
              <a:t>«ДОБРОВОЛЕЦ-01» г. Ногинск</a:t>
            </a:r>
          </a:p>
          <a:p>
            <a:pPr algn="ctr"/>
            <a:r>
              <a:rPr lang="ru-RU" sz="3600" b="1" i="1" dirty="0">
                <a:solidFill>
                  <a:srgbClr val="FF0000"/>
                </a:solidFill>
                <a:effectLst>
                  <a:outerShdw blurRad="38100" dist="38100" dir="2700000" algn="tl">
                    <a:srgbClr val="000000">
                      <a:alpha val="43137"/>
                    </a:srgbClr>
                  </a:outerShdw>
                </a:effectLst>
              </a:rPr>
              <a:t> Соревнования добровольцев</a:t>
            </a:r>
          </a:p>
        </p:txBody>
      </p:sp>
      <p:sp>
        <p:nvSpPr>
          <p:cNvPr id="4" name="Прямоугольник 3"/>
          <p:cNvSpPr/>
          <p:nvPr/>
        </p:nvSpPr>
        <p:spPr>
          <a:xfrm>
            <a:off x="0" y="1200329"/>
            <a:ext cx="12801600" cy="2322174"/>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wrap="square">
            <a:spAutoFit/>
          </a:bodyPr>
          <a:lstStyle/>
          <a:p>
            <a:pPr algn="ctr">
              <a:lnSpc>
                <a:spcPct val="115000"/>
              </a:lnSpc>
              <a:spcAft>
                <a:spcPts val="0"/>
              </a:spcAft>
            </a:pPr>
            <a:r>
              <a:rPr lang="ru-RU" b="1" i="1" dirty="0" smtClean="0">
                <a:solidFill>
                  <a:schemeClr val="tx1"/>
                </a:solidFill>
              </a:rPr>
              <a:t>Ежегодно проходят </a:t>
            </a:r>
            <a:r>
              <a:rPr lang="ru-RU" b="1" i="1" dirty="0">
                <a:solidFill>
                  <a:schemeClr val="tx1"/>
                </a:solidFill>
              </a:rPr>
              <a:t>соревнования среди добровольный пожарных дружин городских и сельских поселений, входящих в состав Ногинского муниципального района. </a:t>
            </a:r>
          </a:p>
          <a:p>
            <a:pPr algn="ctr">
              <a:lnSpc>
                <a:spcPct val="115000"/>
              </a:lnSpc>
              <a:spcAft>
                <a:spcPts val="0"/>
              </a:spcAft>
            </a:pPr>
            <a:r>
              <a:rPr lang="ru-RU" b="1" i="1" dirty="0">
                <a:solidFill>
                  <a:schemeClr val="tx1"/>
                </a:solidFill>
                <a:latin typeface="+mj-lt"/>
                <a:ea typeface="Calibri" panose="020F0502020204030204" pitchFamily="34" charset="0"/>
                <a:cs typeface="Times New Roman" panose="02020603050405020304" pitchFamily="18" charset="0"/>
              </a:rPr>
              <a:t>Соревнования </a:t>
            </a:r>
            <a:r>
              <a:rPr lang="ru-RU" b="1" i="1" dirty="0" smtClean="0">
                <a:solidFill>
                  <a:schemeClr val="tx1"/>
                </a:solidFill>
                <a:latin typeface="+mj-lt"/>
                <a:ea typeface="Calibri" panose="020F0502020204030204" pitchFamily="34" charset="0"/>
                <a:cs typeface="Times New Roman" panose="02020603050405020304" pitchFamily="18" charset="0"/>
              </a:rPr>
              <a:t>проводятся </a:t>
            </a:r>
            <a:r>
              <a:rPr lang="ru-RU" b="1" i="1" dirty="0">
                <a:solidFill>
                  <a:schemeClr val="tx1"/>
                </a:solidFill>
                <a:latin typeface="+mj-lt"/>
                <a:ea typeface="Calibri" panose="020F0502020204030204" pitchFamily="34" charset="0"/>
                <a:cs typeface="Times New Roman" panose="02020603050405020304" pitchFamily="18" charset="0"/>
              </a:rPr>
              <a:t>по трем программам:</a:t>
            </a:r>
          </a:p>
          <a:p>
            <a:pPr algn="ctr">
              <a:lnSpc>
                <a:spcPct val="115000"/>
              </a:lnSpc>
              <a:spcAft>
                <a:spcPts val="0"/>
              </a:spcAft>
            </a:pPr>
            <a:r>
              <a:rPr lang="ru-RU" b="1" i="1" dirty="0">
                <a:solidFill>
                  <a:schemeClr val="tx1"/>
                </a:solidFill>
                <a:latin typeface="+mj-lt"/>
                <a:ea typeface="Calibri" panose="020F0502020204030204" pitchFamily="34" charset="0"/>
                <a:cs typeface="Times New Roman" panose="02020603050405020304" pitchFamily="18" charset="0"/>
              </a:rPr>
              <a:t>1) Боевое развертывание</a:t>
            </a:r>
          </a:p>
          <a:p>
            <a:pPr algn="ctr">
              <a:lnSpc>
                <a:spcPct val="115000"/>
              </a:lnSpc>
              <a:spcAft>
                <a:spcPts val="0"/>
              </a:spcAft>
            </a:pPr>
            <a:r>
              <a:rPr lang="ru-RU" b="1" i="1" dirty="0">
                <a:solidFill>
                  <a:schemeClr val="tx1"/>
                </a:solidFill>
                <a:latin typeface="+mj-lt"/>
                <a:ea typeface="Calibri" panose="020F0502020204030204" pitchFamily="34" charset="0"/>
                <a:cs typeface="Times New Roman" panose="02020603050405020304" pitchFamily="18" charset="0"/>
              </a:rPr>
              <a:t>2) Надевание боевой одежды</a:t>
            </a:r>
          </a:p>
          <a:p>
            <a:pPr algn="ctr">
              <a:lnSpc>
                <a:spcPct val="115000"/>
              </a:lnSpc>
              <a:spcAft>
                <a:spcPts val="0"/>
              </a:spcAft>
            </a:pPr>
            <a:r>
              <a:rPr lang="ru-RU" b="1" i="1" dirty="0">
                <a:solidFill>
                  <a:schemeClr val="tx1"/>
                </a:solidFill>
                <a:latin typeface="+mj-lt"/>
                <a:ea typeface="Calibri" panose="020F0502020204030204" pitchFamily="34" charset="0"/>
                <a:cs typeface="Times New Roman" panose="02020603050405020304" pitchFamily="18" charset="0"/>
              </a:rPr>
              <a:t>3) Работа </a:t>
            </a:r>
            <a:r>
              <a:rPr lang="ru-RU" b="1" i="1" dirty="0" smtClean="0">
                <a:solidFill>
                  <a:schemeClr val="tx1"/>
                </a:solidFill>
                <a:latin typeface="+mj-lt"/>
                <a:ea typeface="Calibri" panose="020F0502020204030204" pitchFamily="34" charset="0"/>
                <a:cs typeface="Times New Roman" panose="02020603050405020304" pitchFamily="18" charset="0"/>
              </a:rPr>
              <a:t>с ранцевым огнетушителем.</a:t>
            </a:r>
          </a:p>
          <a:p>
            <a:pPr algn="ctr">
              <a:lnSpc>
                <a:spcPct val="115000"/>
              </a:lnSpc>
              <a:spcAft>
                <a:spcPts val="0"/>
              </a:spcAft>
            </a:pPr>
            <a:r>
              <a:rPr lang="ru-RU" b="1" i="1" dirty="0" smtClean="0">
                <a:solidFill>
                  <a:schemeClr val="tx1"/>
                </a:solidFill>
                <a:latin typeface="+mj-lt"/>
                <a:ea typeface="Calibri" panose="020F0502020204030204" pitchFamily="34" charset="0"/>
                <a:cs typeface="Times New Roman" panose="02020603050405020304" pitchFamily="18" charset="0"/>
              </a:rPr>
              <a:t>Данное мероприятие подготовлено руководством Ногинского района совместно с активом клуба.</a:t>
            </a:r>
            <a:endParaRPr lang="ru-RU" b="1" i="1" dirty="0">
              <a:solidFill>
                <a:schemeClr val="tx1"/>
              </a:solidFill>
              <a:latin typeface="+mj-lt"/>
              <a:ea typeface="Calibri" panose="020F0502020204030204" pitchFamily="34" charset="0"/>
              <a:cs typeface="Times New Roman" panose="02020603050405020304" pitchFamily="18" charset="0"/>
            </a:endParaRPr>
          </a:p>
        </p:txBody>
      </p:sp>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0105" y="4082900"/>
            <a:ext cx="6134327" cy="4089551"/>
          </a:xfrm>
          <a:prstGeom prst="rect">
            <a:avLst/>
          </a:prstGeom>
        </p:spPr>
      </p:pic>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870" y="4077947"/>
            <a:ext cx="6143626" cy="4095751"/>
          </a:xfrm>
          <a:prstGeom prst="rect">
            <a:avLst/>
          </a:prstGeom>
        </p:spPr>
      </p:pic>
      <p:sp>
        <p:nvSpPr>
          <p:cNvPr id="6" name="Прямоугольник 5"/>
          <p:cNvSpPr/>
          <p:nvPr/>
        </p:nvSpPr>
        <p:spPr>
          <a:xfrm>
            <a:off x="11336581" y="7644276"/>
            <a:ext cx="1232262" cy="417871"/>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wrap="square">
            <a:spAutoFit/>
          </a:bodyPr>
          <a:lstStyle/>
          <a:p>
            <a:pPr algn="ctr">
              <a:lnSpc>
                <a:spcPct val="115000"/>
              </a:lnSpc>
              <a:spcAft>
                <a:spcPts val="0"/>
              </a:spcAft>
            </a:pPr>
            <a:r>
              <a:rPr lang="ru-RU" sz="2000" b="1" i="1" dirty="0" smtClean="0">
                <a:solidFill>
                  <a:schemeClr val="tx1"/>
                </a:solidFill>
                <a:latin typeface="+mj-lt"/>
                <a:ea typeface="Calibri" panose="020F0502020204030204" pitchFamily="34" charset="0"/>
                <a:cs typeface="Times New Roman" panose="02020603050405020304" pitchFamily="18" charset="0"/>
              </a:rPr>
              <a:t>2013 г.</a:t>
            </a:r>
            <a:endParaRPr lang="ru-RU" sz="2000" b="1" i="1" dirty="0">
              <a:solidFill>
                <a:schemeClr val="tx1"/>
              </a:solidFill>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239781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extBox 1"/>
          <p:cNvSpPr txBox="1"/>
          <p:nvPr/>
        </p:nvSpPr>
        <p:spPr>
          <a:xfrm>
            <a:off x="0" y="4385102"/>
            <a:ext cx="12801600" cy="830997"/>
          </a:xfrm>
          <a:prstGeom prst="rect">
            <a:avLst/>
          </a:prstGeom>
          <a:noFill/>
        </p:spPr>
        <p:txBody>
          <a:bodyPr wrap="square" rtlCol="0">
            <a:spAutoFit/>
          </a:bodyPr>
          <a:lstStyle/>
          <a:p>
            <a:pPr algn="ctr"/>
            <a:r>
              <a:rPr lang="ru-RU" sz="4800" b="1" i="1" dirty="0">
                <a:solidFill>
                  <a:srgbClr val="FF0000"/>
                </a:solidFill>
                <a:effectLst>
                  <a:outerShdw blurRad="38100" dist="38100" dir="2700000" algn="tl">
                    <a:srgbClr val="000000">
                      <a:alpha val="43137"/>
                    </a:srgbClr>
                  </a:outerShdw>
                </a:effectLst>
                <a:latin typeface="+mj-lt"/>
              </a:rPr>
              <a:t>УСТАВ КЛУБА</a:t>
            </a:r>
          </a:p>
        </p:txBody>
      </p:sp>
    </p:spTree>
    <p:extLst>
      <p:ext uri="{BB962C8B-B14F-4D97-AF65-F5344CB8AC3E}">
        <p14:creationId xmlns:p14="http://schemas.microsoft.com/office/powerpoint/2010/main" val="38053403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3689" y="5472415"/>
            <a:ext cx="5957422" cy="3971615"/>
          </a:xfrm>
          <a:prstGeom prst="rect">
            <a:avLst/>
          </a:prstGeom>
        </p:spPr>
      </p:pic>
      <p:sp>
        <p:nvSpPr>
          <p:cNvPr id="3" name="TextBox 2"/>
          <p:cNvSpPr txBox="1"/>
          <p:nvPr/>
        </p:nvSpPr>
        <p:spPr>
          <a:xfrm>
            <a:off x="0" y="0"/>
            <a:ext cx="12801600" cy="1200329"/>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ru-RU" sz="3600" b="1" i="1" dirty="0">
                <a:solidFill>
                  <a:srgbClr val="FF0000"/>
                </a:solidFill>
                <a:effectLst>
                  <a:outerShdw blurRad="38100" dist="38100" dir="2700000" algn="tl">
                    <a:srgbClr val="000000">
                      <a:alpha val="43137"/>
                    </a:srgbClr>
                  </a:outerShdw>
                </a:effectLst>
              </a:rPr>
              <a:t>«ДОБРОВОЛЕЦ-01» г. Ногинск</a:t>
            </a:r>
          </a:p>
          <a:p>
            <a:pPr algn="ctr"/>
            <a:r>
              <a:rPr lang="ru-RU" sz="3600" b="1" i="1" dirty="0">
                <a:solidFill>
                  <a:srgbClr val="FF0000"/>
                </a:solidFill>
                <a:effectLst>
                  <a:outerShdw blurRad="38100" dist="38100" dir="2700000" algn="tl">
                    <a:srgbClr val="000000">
                      <a:alpha val="43137"/>
                    </a:srgbClr>
                  </a:outerShdw>
                </a:effectLst>
              </a:rPr>
              <a:t> Соревнования добровольцев</a:t>
            </a:r>
          </a:p>
        </p:txBody>
      </p:sp>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460" y="1286057"/>
            <a:ext cx="5949890" cy="3966593"/>
          </a:xfrm>
          <a:prstGeom prst="rect">
            <a:avLst/>
          </a:prstGeom>
        </p:spPr>
      </p:pic>
      <p:pic>
        <p:nvPicPr>
          <p:cNvPr id="8" name="Рисунок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8604" y="5461000"/>
            <a:ext cx="5931695" cy="3954463"/>
          </a:xfrm>
          <a:prstGeom prst="rect">
            <a:avLst/>
          </a:prstGeom>
        </p:spPr>
      </p:pic>
      <p:pic>
        <p:nvPicPr>
          <p:cNvPr id="9" name="Рисунок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57975" y="1333678"/>
            <a:ext cx="5943600" cy="3962401"/>
          </a:xfrm>
          <a:prstGeom prst="rect">
            <a:avLst/>
          </a:prstGeom>
        </p:spPr>
      </p:pic>
      <p:sp>
        <p:nvSpPr>
          <p:cNvPr id="10" name="Прямоугольник 9"/>
          <p:cNvSpPr/>
          <p:nvPr/>
        </p:nvSpPr>
        <p:spPr>
          <a:xfrm>
            <a:off x="11177451" y="5976980"/>
            <a:ext cx="1232262" cy="417871"/>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wrap="square">
            <a:spAutoFit/>
          </a:bodyPr>
          <a:lstStyle/>
          <a:p>
            <a:pPr algn="ctr">
              <a:lnSpc>
                <a:spcPct val="115000"/>
              </a:lnSpc>
              <a:spcAft>
                <a:spcPts val="0"/>
              </a:spcAft>
            </a:pPr>
            <a:r>
              <a:rPr lang="ru-RU" sz="2000" b="1" i="1" dirty="0" smtClean="0">
                <a:solidFill>
                  <a:schemeClr val="tx1"/>
                </a:solidFill>
                <a:latin typeface="+mj-lt"/>
                <a:ea typeface="Calibri" panose="020F0502020204030204" pitchFamily="34" charset="0"/>
                <a:cs typeface="Times New Roman" panose="02020603050405020304" pitchFamily="18" charset="0"/>
              </a:rPr>
              <a:t>2014 г.</a:t>
            </a:r>
            <a:endParaRPr lang="ru-RU" sz="2000" b="1" i="1" dirty="0">
              <a:solidFill>
                <a:schemeClr val="tx1"/>
              </a:solidFill>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4702355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3" name="TextBox 2"/>
          <p:cNvSpPr txBox="1"/>
          <p:nvPr/>
        </p:nvSpPr>
        <p:spPr>
          <a:xfrm>
            <a:off x="0" y="0"/>
            <a:ext cx="12801600" cy="1200329"/>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ru-RU" sz="3600" b="1" i="1" dirty="0">
                <a:solidFill>
                  <a:srgbClr val="FF0000"/>
                </a:solidFill>
                <a:effectLst>
                  <a:outerShdw blurRad="38100" dist="38100" dir="2700000" algn="tl">
                    <a:srgbClr val="000000">
                      <a:alpha val="43137"/>
                    </a:srgbClr>
                  </a:outerShdw>
                </a:effectLst>
              </a:rPr>
              <a:t>«ДОБРОВОЛЕЦ-01» г. Ногинск</a:t>
            </a:r>
          </a:p>
          <a:p>
            <a:pPr algn="ctr"/>
            <a:r>
              <a:rPr lang="ru-RU" sz="3600" b="1" i="1" dirty="0">
                <a:solidFill>
                  <a:srgbClr val="FF0000"/>
                </a:solidFill>
                <a:effectLst>
                  <a:outerShdw blurRad="38100" dist="38100" dir="2700000" algn="tl">
                    <a:srgbClr val="000000">
                      <a:alpha val="43137"/>
                    </a:srgbClr>
                  </a:outerShdw>
                </a:effectLst>
              </a:rPr>
              <a:t> Соревнования добровольцев</a:t>
            </a:r>
          </a:p>
        </p:txBody>
      </p:sp>
      <p:sp>
        <p:nvSpPr>
          <p:cNvPr id="10" name="Прямоугольник 9"/>
          <p:cNvSpPr/>
          <p:nvPr/>
        </p:nvSpPr>
        <p:spPr>
          <a:xfrm>
            <a:off x="0" y="1443225"/>
            <a:ext cx="12801600" cy="1200329"/>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wrap="square">
            <a:spAutoFit/>
          </a:bodyPr>
          <a:lstStyle/>
          <a:p>
            <a:pPr algn="ctr"/>
            <a:r>
              <a:rPr lang="ru-RU" b="1" i="1" dirty="0">
                <a:solidFill>
                  <a:schemeClr val="tx1"/>
                </a:solidFill>
              </a:rPr>
              <a:t>Всего соревновались 13 команд (дружин). </a:t>
            </a:r>
            <a:r>
              <a:rPr lang="ru-RU" b="1" i="1" dirty="0" smtClean="0">
                <a:solidFill>
                  <a:schemeClr val="tx1"/>
                </a:solidFill>
              </a:rPr>
              <a:t>По окончанию </a:t>
            </a:r>
            <a:r>
              <a:rPr lang="ru-RU" b="1" i="1" dirty="0">
                <a:solidFill>
                  <a:schemeClr val="tx1"/>
                </a:solidFill>
              </a:rPr>
              <a:t>соревнований победителям были вручены призы.</a:t>
            </a:r>
          </a:p>
          <a:p>
            <a:pPr algn="ctr"/>
            <a:r>
              <a:rPr lang="ru-RU" b="1" i="1" dirty="0">
                <a:solidFill>
                  <a:schemeClr val="tx1"/>
                </a:solidFill>
              </a:rPr>
              <a:t>1 место – Автономная электростанция</a:t>
            </a:r>
          </a:p>
          <a:p>
            <a:pPr algn="ctr"/>
            <a:r>
              <a:rPr lang="ru-RU" b="1" i="1" dirty="0">
                <a:solidFill>
                  <a:schemeClr val="tx1"/>
                </a:solidFill>
              </a:rPr>
              <a:t>2 место – Пожарная мотопомпа, укомплектованная всем необходимым</a:t>
            </a:r>
          </a:p>
          <a:p>
            <a:pPr algn="ctr"/>
            <a:r>
              <a:rPr lang="ru-RU" b="1" i="1" dirty="0">
                <a:solidFill>
                  <a:schemeClr val="tx1"/>
                </a:solidFill>
              </a:rPr>
              <a:t>3 место – </a:t>
            </a:r>
            <a:r>
              <a:rPr lang="ru-RU" b="1" i="1" dirty="0" smtClean="0">
                <a:solidFill>
                  <a:schemeClr val="tx1"/>
                </a:solidFill>
              </a:rPr>
              <a:t>Бензопила.</a:t>
            </a:r>
            <a:endParaRPr lang="ru-RU" b="1" i="1" dirty="0">
              <a:solidFill>
                <a:schemeClr val="tx1"/>
              </a:solidFill>
            </a:endParaRPr>
          </a:p>
        </p:txBody>
      </p:sp>
      <p:pic>
        <p:nvPicPr>
          <p:cNvPr id="11" name="Рисунок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3688" y="3669048"/>
            <a:ext cx="6069303" cy="4046202"/>
          </a:xfrm>
          <a:prstGeom prst="rect">
            <a:avLst/>
          </a:prstGeom>
        </p:spPr>
      </p:pic>
      <p:pic>
        <p:nvPicPr>
          <p:cNvPr id="12" name="Рисунок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9" y="3695674"/>
            <a:ext cx="6072227" cy="4048151"/>
          </a:xfrm>
          <a:prstGeom prst="rect">
            <a:avLst/>
          </a:prstGeom>
        </p:spPr>
      </p:pic>
      <p:sp>
        <p:nvSpPr>
          <p:cNvPr id="6" name="Прямоугольник 5"/>
          <p:cNvSpPr/>
          <p:nvPr/>
        </p:nvSpPr>
        <p:spPr>
          <a:xfrm>
            <a:off x="11365081" y="7197765"/>
            <a:ext cx="1232262" cy="417871"/>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wrap="square">
            <a:spAutoFit/>
          </a:bodyPr>
          <a:lstStyle/>
          <a:p>
            <a:pPr algn="ctr">
              <a:lnSpc>
                <a:spcPct val="115000"/>
              </a:lnSpc>
              <a:spcAft>
                <a:spcPts val="0"/>
              </a:spcAft>
            </a:pPr>
            <a:r>
              <a:rPr lang="ru-RU" sz="2000" b="1" i="1" dirty="0" smtClean="0">
                <a:solidFill>
                  <a:schemeClr val="tx1"/>
                </a:solidFill>
                <a:latin typeface="+mj-lt"/>
                <a:ea typeface="Calibri" panose="020F0502020204030204" pitchFamily="34" charset="0"/>
                <a:cs typeface="Times New Roman" panose="02020603050405020304" pitchFamily="18" charset="0"/>
              </a:rPr>
              <a:t>2016 г.</a:t>
            </a:r>
            <a:endParaRPr lang="ru-RU" sz="2000" b="1" i="1" dirty="0">
              <a:solidFill>
                <a:schemeClr val="tx1"/>
              </a:solidFill>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4702355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3" name="TextBox 2"/>
          <p:cNvSpPr txBox="1"/>
          <p:nvPr/>
        </p:nvSpPr>
        <p:spPr>
          <a:xfrm>
            <a:off x="0" y="0"/>
            <a:ext cx="12801600" cy="1200329"/>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ru-RU" sz="3600" b="1" i="1" dirty="0">
                <a:solidFill>
                  <a:srgbClr val="FF0000"/>
                </a:solidFill>
                <a:effectLst>
                  <a:outerShdw blurRad="38100" dist="38100" dir="2700000" algn="tl">
                    <a:srgbClr val="000000">
                      <a:alpha val="43137"/>
                    </a:srgbClr>
                  </a:outerShdw>
                </a:effectLst>
              </a:rPr>
              <a:t>«ДОБРОВОЛЕЦ-01» г. Ногинск</a:t>
            </a:r>
          </a:p>
          <a:p>
            <a:pPr algn="ctr"/>
            <a:r>
              <a:rPr lang="ru-RU" sz="3600" b="1" i="1" dirty="0">
                <a:solidFill>
                  <a:srgbClr val="FF0000"/>
                </a:solidFill>
                <a:effectLst>
                  <a:outerShdw blurRad="38100" dist="38100" dir="2700000" algn="tl">
                    <a:srgbClr val="000000">
                      <a:alpha val="43137"/>
                    </a:srgbClr>
                  </a:outerShdw>
                </a:effectLst>
              </a:rPr>
              <a:t> Соревнования добровольцев</a:t>
            </a:r>
          </a:p>
        </p:txBody>
      </p:sp>
      <p:sp>
        <p:nvSpPr>
          <p:cNvPr id="6" name="Прямоугольник 5"/>
          <p:cNvSpPr/>
          <p:nvPr/>
        </p:nvSpPr>
        <p:spPr>
          <a:xfrm>
            <a:off x="0" y="1471801"/>
            <a:ext cx="12801600" cy="1477328"/>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wrap="square">
            <a:spAutoFit/>
          </a:bodyPr>
          <a:lstStyle/>
          <a:p>
            <a:pPr algn="ctr"/>
            <a:r>
              <a:rPr lang="ru-RU" b="1" i="1" dirty="0" smtClean="0">
                <a:solidFill>
                  <a:schemeClr val="tx1"/>
                </a:solidFill>
              </a:rPr>
              <a:t>За </a:t>
            </a:r>
            <a:r>
              <a:rPr lang="ru-RU" b="1" i="1" dirty="0">
                <a:solidFill>
                  <a:schemeClr val="tx1"/>
                </a:solidFill>
              </a:rPr>
              <a:t>активное участие </a:t>
            </a:r>
            <a:r>
              <a:rPr lang="ru-RU" b="1" i="1" dirty="0" smtClean="0">
                <a:solidFill>
                  <a:schemeClr val="tx1"/>
                </a:solidFill>
              </a:rPr>
              <a:t>в работе Клуба «Доброволец-01», а так же тушение </a:t>
            </a:r>
            <a:r>
              <a:rPr lang="ru-RU" b="1" i="1" dirty="0">
                <a:solidFill>
                  <a:schemeClr val="tx1"/>
                </a:solidFill>
              </a:rPr>
              <a:t>пожара и </a:t>
            </a:r>
            <a:r>
              <a:rPr lang="ru-RU" b="1" i="1" dirty="0" smtClean="0">
                <a:solidFill>
                  <a:schemeClr val="tx1"/>
                </a:solidFill>
              </a:rPr>
              <a:t>эвакуацию людей </a:t>
            </a:r>
            <a:r>
              <a:rPr lang="ru-RU" b="1" i="1" dirty="0">
                <a:solidFill>
                  <a:schemeClr val="tx1"/>
                </a:solidFill>
              </a:rPr>
              <a:t>15 мая </a:t>
            </a:r>
            <a:r>
              <a:rPr lang="ru-RU" b="1" i="1" dirty="0" smtClean="0">
                <a:solidFill>
                  <a:schemeClr val="tx1"/>
                </a:solidFill>
              </a:rPr>
              <a:t>2013 г</a:t>
            </a:r>
            <a:r>
              <a:rPr lang="ru-RU" b="1" i="1" dirty="0">
                <a:solidFill>
                  <a:schemeClr val="tx1"/>
                </a:solidFill>
              </a:rPr>
              <a:t>. </a:t>
            </a:r>
            <a:r>
              <a:rPr lang="ru-RU" b="1" i="1" dirty="0" smtClean="0">
                <a:solidFill>
                  <a:schemeClr val="tx1"/>
                </a:solidFill>
              </a:rPr>
              <a:t>из жилого дома, расположенного по адресу: г. Ногинск, ул. </a:t>
            </a:r>
            <a:r>
              <a:rPr lang="ru-RU" b="1" i="1" dirty="0">
                <a:solidFill>
                  <a:schemeClr val="tx1"/>
                </a:solidFill>
              </a:rPr>
              <a:t>8 </a:t>
            </a:r>
            <a:r>
              <a:rPr lang="ru-RU" b="1" i="1" dirty="0" smtClean="0">
                <a:solidFill>
                  <a:schemeClr val="tx1"/>
                </a:solidFill>
              </a:rPr>
              <a:t>марта </a:t>
            </a:r>
            <a:r>
              <a:rPr lang="ru-RU" b="1" i="1" dirty="0">
                <a:solidFill>
                  <a:schemeClr val="tx1"/>
                </a:solidFill>
              </a:rPr>
              <a:t>Руководителю добровольной пожарной </a:t>
            </a:r>
            <a:r>
              <a:rPr lang="ru-RU" b="1" i="1" dirty="0" smtClean="0">
                <a:solidFill>
                  <a:schemeClr val="tx1"/>
                </a:solidFill>
              </a:rPr>
              <a:t>дружины </a:t>
            </a:r>
            <a:r>
              <a:rPr lang="ru-RU" b="1" i="1" dirty="0">
                <a:solidFill>
                  <a:schemeClr val="tx1"/>
                </a:solidFill>
              </a:rPr>
              <a:t>«</a:t>
            </a:r>
            <a:r>
              <a:rPr lang="ru-RU" b="1" i="1" dirty="0" err="1">
                <a:solidFill>
                  <a:schemeClr val="tx1"/>
                </a:solidFill>
              </a:rPr>
              <a:t>Ямкинского</a:t>
            </a:r>
            <a:r>
              <a:rPr lang="ru-RU" b="1" i="1" dirty="0">
                <a:solidFill>
                  <a:schemeClr val="tx1"/>
                </a:solidFill>
              </a:rPr>
              <a:t> сельского поселения» (клуб «Доброволец </a:t>
            </a:r>
            <a:r>
              <a:rPr lang="ru-RU" b="1" i="1" dirty="0" smtClean="0">
                <a:solidFill>
                  <a:schemeClr val="tx1"/>
                </a:solidFill>
              </a:rPr>
              <a:t>-01») </a:t>
            </a:r>
            <a:r>
              <a:rPr lang="ru-RU" b="1" i="1" dirty="0">
                <a:solidFill>
                  <a:schemeClr val="tx1"/>
                </a:solidFill>
              </a:rPr>
              <a:t>Максиму Боровик по поручению Председателя совета МОО ВДПО Владимира Ермилова был вручен подарок (профессиональная мойка высокого давления «SHTIL») Заместителем председателя совета МОО ВДПО </a:t>
            </a:r>
            <a:r>
              <a:rPr lang="ru-RU" b="1" i="1" dirty="0" err="1">
                <a:solidFill>
                  <a:schemeClr val="tx1"/>
                </a:solidFill>
              </a:rPr>
              <a:t>Раилем</a:t>
            </a:r>
            <a:r>
              <a:rPr lang="ru-RU" b="1" i="1" dirty="0">
                <a:solidFill>
                  <a:schemeClr val="tx1"/>
                </a:solidFill>
              </a:rPr>
              <a:t> </a:t>
            </a:r>
            <a:r>
              <a:rPr lang="ru-RU" b="1" i="1" dirty="0" err="1">
                <a:solidFill>
                  <a:schemeClr val="tx1"/>
                </a:solidFill>
              </a:rPr>
              <a:t>Галеевым</a:t>
            </a:r>
            <a:r>
              <a:rPr lang="ru-RU" b="1" i="1" dirty="0">
                <a:solidFill>
                  <a:schemeClr val="tx1"/>
                </a:solidFill>
              </a:rPr>
              <a:t>.</a:t>
            </a:r>
          </a:p>
        </p:txBody>
      </p:sp>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5888" y="3441917"/>
            <a:ext cx="6109976" cy="4073317"/>
          </a:xfrm>
          <a:prstGeom prst="rect">
            <a:avLst/>
          </a:prstGeom>
        </p:spPr>
      </p:pic>
      <p:pic>
        <p:nvPicPr>
          <p:cNvPr id="8" name="Рисунок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313" y="3452819"/>
            <a:ext cx="6115051" cy="4076700"/>
          </a:xfrm>
          <a:prstGeom prst="rect">
            <a:avLst/>
          </a:prstGeom>
        </p:spPr>
      </p:pic>
    </p:spTree>
    <p:extLst>
      <p:ext uri="{BB962C8B-B14F-4D97-AF65-F5344CB8AC3E}">
        <p14:creationId xmlns:p14="http://schemas.microsoft.com/office/powerpoint/2010/main" val="284702355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3" name="TextBox 2"/>
          <p:cNvSpPr txBox="1"/>
          <p:nvPr/>
        </p:nvSpPr>
        <p:spPr>
          <a:xfrm>
            <a:off x="0" y="0"/>
            <a:ext cx="12801600" cy="1200329"/>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ru-RU" sz="3600" b="1" i="1" dirty="0">
                <a:solidFill>
                  <a:srgbClr val="FF0000"/>
                </a:solidFill>
                <a:effectLst>
                  <a:outerShdw blurRad="38100" dist="38100" dir="2700000" algn="tl">
                    <a:srgbClr val="000000">
                      <a:alpha val="43137"/>
                    </a:srgbClr>
                  </a:outerShdw>
                </a:effectLst>
              </a:rPr>
              <a:t>«ДОБРОВОЛЕЦ-01» г. Ногинск</a:t>
            </a:r>
          </a:p>
          <a:p>
            <a:pPr algn="ctr"/>
            <a:r>
              <a:rPr lang="ru-RU" sz="3600" b="1" i="1" dirty="0">
                <a:solidFill>
                  <a:srgbClr val="FF0000"/>
                </a:solidFill>
                <a:effectLst>
                  <a:outerShdw blurRad="38100" dist="38100" dir="2700000" algn="tl">
                    <a:srgbClr val="000000">
                      <a:alpha val="43137"/>
                    </a:srgbClr>
                  </a:outerShdw>
                </a:effectLst>
              </a:rPr>
              <a:t> </a:t>
            </a:r>
            <a:r>
              <a:rPr lang="ru-RU" sz="3600" b="1" i="1" dirty="0" smtClean="0">
                <a:solidFill>
                  <a:srgbClr val="FF0000"/>
                </a:solidFill>
                <a:effectLst>
                  <a:outerShdw blurRad="38100" dist="38100" dir="2700000" algn="tl">
                    <a:srgbClr val="000000">
                      <a:alpha val="43137"/>
                    </a:srgbClr>
                  </a:outerShdw>
                </a:effectLst>
              </a:rPr>
              <a:t>Награждение отличившихся добровольцев</a:t>
            </a:r>
            <a:endParaRPr lang="ru-RU" sz="3600" b="1" i="1" dirty="0">
              <a:solidFill>
                <a:srgbClr val="FF0000"/>
              </a:solidFill>
              <a:effectLst>
                <a:outerShdw blurRad="38100" dist="38100" dir="2700000" algn="tl">
                  <a:srgbClr val="000000">
                    <a:alpha val="43137"/>
                  </a:srgbClr>
                </a:outerShdw>
              </a:effectLst>
            </a:endParaRPr>
          </a:p>
        </p:txBody>
      </p:sp>
      <p:sp>
        <p:nvSpPr>
          <p:cNvPr id="6" name="Прямоугольник 5"/>
          <p:cNvSpPr/>
          <p:nvPr/>
        </p:nvSpPr>
        <p:spPr>
          <a:xfrm>
            <a:off x="0" y="1471801"/>
            <a:ext cx="12801600" cy="646331"/>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wrap="square">
            <a:spAutoFit/>
          </a:bodyPr>
          <a:lstStyle/>
          <a:p>
            <a:pPr algn="ctr"/>
            <a:r>
              <a:rPr lang="ru-RU" b="1" i="1" dirty="0" smtClean="0">
                <a:solidFill>
                  <a:schemeClr val="tx1"/>
                </a:solidFill>
              </a:rPr>
              <a:t>За время существования клуба 18 пожарных добровольцев награждены почетными грамотами, денежными премиями и ведомственными наградами ВДПО.</a:t>
            </a:r>
            <a:endParaRPr lang="ru-RU" b="1" i="1" dirty="0">
              <a:solidFill>
                <a:schemeClr val="tx1"/>
              </a:solidFill>
            </a:endParaRPr>
          </a:p>
        </p:txBody>
      </p:sp>
      <p:pic>
        <p:nvPicPr>
          <p:cNvPr id="9" name="Рисунок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9249" y="5526275"/>
            <a:ext cx="5536105" cy="3692539"/>
          </a:xfrm>
          <a:prstGeom prst="rect">
            <a:avLst/>
          </a:prstGeom>
        </p:spPr>
      </p:pic>
      <p:pic>
        <p:nvPicPr>
          <p:cNvPr id="3074" name="Picture 2" descr="http://www.movdpo.ru/uploads/2012/pages/61/14.JPG"/>
          <p:cNvPicPr>
            <a:picLocks noChangeAspect="1" noChangeArrowheads="1"/>
          </p:cNvPicPr>
          <p:nvPr/>
        </p:nvPicPr>
        <p:blipFill>
          <a:blip r:embed="rId4"/>
          <a:srcRect/>
          <a:stretch>
            <a:fillRect/>
          </a:stretch>
        </p:blipFill>
        <p:spPr bwMode="auto">
          <a:xfrm>
            <a:off x="504709" y="2328515"/>
            <a:ext cx="4572000" cy="3048001"/>
          </a:xfrm>
          <a:prstGeom prst="rect">
            <a:avLst/>
          </a:prstGeom>
          <a:noFill/>
        </p:spPr>
      </p:pic>
      <p:pic>
        <p:nvPicPr>
          <p:cNvPr id="3076" name="Picture 4" descr="http://www.movdpo.ru/uploads/2012/pages/61/15.JPG"/>
          <p:cNvPicPr>
            <a:picLocks noChangeAspect="1" noChangeArrowheads="1"/>
          </p:cNvPicPr>
          <p:nvPr/>
        </p:nvPicPr>
        <p:blipFill>
          <a:blip r:embed="rId5"/>
          <a:srcRect/>
          <a:stretch>
            <a:fillRect/>
          </a:stretch>
        </p:blipFill>
        <p:spPr bwMode="auto">
          <a:xfrm>
            <a:off x="7770034" y="2245388"/>
            <a:ext cx="4572000" cy="3048001"/>
          </a:xfrm>
          <a:prstGeom prst="rect">
            <a:avLst/>
          </a:prstGeom>
          <a:noFill/>
        </p:spPr>
      </p:pic>
    </p:spTree>
    <p:extLst>
      <p:ext uri="{BB962C8B-B14F-4D97-AF65-F5344CB8AC3E}">
        <p14:creationId xmlns:p14="http://schemas.microsoft.com/office/powerpoint/2010/main" val="284702355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3" name="TextBox 2"/>
          <p:cNvSpPr txBox="1"/>
          <p:nvPr/>
        </p:nvSpPr>
        <p:spPr>
          <a:xfrm>
            <a:off x="0" y="0"/>
            <a:ext cx="12801600" cy="1754326"/>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ru-RU" sz="3600" b="1" i="1" dirty="0" smtClean="0">
                <a:solidFill>
                  <a:srgbClr val="FF0000"/>
                </a:solidFill>
                <a:effectLst>
                  <a:outerShdw blurRad="38100" dist="38100" dir="2700000" algn="tl">
                    <a:srgbClr val="000000">
                      <a:alpha val="43137"/>
                    </a:srgbClr>
                  </a:outerShdw>
                </a:effectLst>
              </a:rPr>
              <a:t>«ДОБРОВОЛЕЦ-01» г. Ногинск</a:t>
            </a:r>
          </a:p>
          <a:p>
            <a:pPr algn="ctr"/>
            <a:r>
              <a:rPr lang="ru-RU" sz="3600" b="1" i="1" dirty="0" smtClean="0">
                <a:solidFill>
                  <a:srgbClr val="FF0000"/>
                </a:solidFill>
                <a:effectLst>
                  <a:outerShdw blurRad="38100" dist="38100" dir="2700000" algn="tl">
                    <a:srgbClr val="000000">
                      <a:alpha val="43137"/>
                    </a:srgbClr>
                  </a:outerShdw>
                </a:effectLst>
              </a:rPr>
              <a:t> Международный день Добровольцев в Подмосковье</a:t>
            </a:r>
          </a:p>
          <a:p>
            <a:pPr algn="ctr"/>
            <a:r>
              <a:rPr lang="ru-RU" sz="3600" b="1" i="1" dirty="0" smtClean="0">
                <a:solidFill>
                  <a:srgbClr val="FF0000"/>
                </a:solidFill>
                <a:effectLst>
                  <a:outerShdw blurRad="38100" dist="38100" dir="2700000" algn="tl">
                    <a:srgbClr val="000000">
                      <a:alpha val="43137"/>
                    </a:srgbClr>
                  </a:outerShdw>
                </a:effectLst>
              </a:rPr>
              <a:t>(5 декабря 2014 г., Ногинск)</a:t>
            </a:r>
            <a:endParaRPr lang="ru-RU" sz="3600" b="1" i="1" dirty="0">
              <a:solidFill>
                <a:srgbClr val="FF0000"/>
              </a:solidFill>
              <a:effectLst>
                <a:outerShdw blurRad="38100" dist="38100" dir="2700000" algn="tl">
                  <a:srgbClr val="000000">
                    <a:alpha val="43137"/>
                  </a:srgbClr>
                </a:outerShdw>
              </a:effectLst>
            </a:endParaRPr>
          </a:p>
        </p:txBody>
      </p:sp>
      <p:pic>
        <p:nvPicPr>
          <p:cNvPr id="9" name="Picture 2" descr="http://movdpo.ru/uploads/2014/pages/175/1.jpg"/>
          <p:cNvPicPr>
            <a:picLocks noChangeAspect="1" noChangeArrowheads="1"/>
          </p:cNvPicPr>
          <p:nvPr/>
        </p:nvPicPr>
        <p:blipFill>
          <a:blip r:embed="rId3"/>
          <a:srcRect/>
          <a:stretch>
            <a:fillRect/>
          </a:stretch>
        </p:blipFill>
        <p:spPr bwMode="auto">
          <a:xfrm>
            <a:off x="369892" y="2065337"/>
            <a:ext cx="5230394" cy="3478213"/>
          </a:xfrm>
          <a:prstGeom prst="rect">
            <a:avLst/>
          </a:prstGeom>
          <a:noFill/>
        </p:spPr>
      </p:pic>
      <p:sp>
        <p:nvSpPr>
          <p:cNvPr id="10" name="Прямоугольник 9"/>
          <p:cNvSpPr/>
          <p:nvPr/>
        </p:nvSpPr>
        <p:spPr>
          <a:xfrm>
            <a:off x="6129336" y="2015606"/>
            <a:ext cx="6386513" cy="7585594"/>
          </a:xfrm>
          <a:prstGeom prst="rect">
            <a:avLst/>
          </a:prstGeom>
        </p:spPr>
        <p:txBody>
          <a:bodyPr wrap="square">
            <a:spAutoFit/>
          </a:bodyPr>
          <a:lstStyle/>
          <a:p>
            <a:pPr lvl="0" algn="ctr"/>
            <a:r>
              <a:rPr lang="ru-RU" b="1" i="1" dirty="0" smtClean="0">
                <a:ea typeface="Calibri" panose="020F0502020204030204" pitchFamily="34" charset="0"/>
                <a:cs typeface="Times New Roman" panose="02020603050405020304" pitchFamily="18" charset="0"/>
              </a:rPr>
              <a:t>5 декабря 2014 года в рамках круглого стола, посвященного празднованию «Международного дня добровольцев во имя экономического и социального развития», рекомендованного к проведению специальной резолюцией 40-ой сессии Генеральной Ассамблеи ООН в 1985 г., представители Правительства Московской области, Московской областной Думы, Главного Управления МЧС России по Московской области, Московского областного отделения Общероссийской общественной организации «Всероссийское добровольное пожарное общество, Общественной палаты МО, Общероссийского Народного фронта, Молодежного Правительства России, ГКУ МО «</a:t>
            </a:r>
            <a:r>
              <a:rPr lang="ru-RU" b="1" i="1" dirty="0" err="1" smtClean="0">
                <a:ea typeface="Calibri" panose="020F0502020204030204" pitchFamily="34" charset="0"/>
                <a:cs typeface="Times New Roman" panose="02020603050405020304" pitchFamily="18" charset="0"/>
              </a:rPr>
              <a:t>Мособлпожспас</a:t>
            </a:r>
            <a:r>
              <a:rPr lang="ru-RU" b="1" i="1" dirty="0" smtClean="0">
                <a:ea typeface="Calibri" panose="020F0502020204030204" pitchFamily="34" charset="0"/>
                <a:cs typeface="Times New Roman" panose="02020603050405020304" pitchFamily="18" charset="0"/>
              </a:rPr>
              <a:t>», Всероссийской общественной организации «Союз Добровольцев России», Московским региональным отделением «</a:t>
            </a:r>
            <a:r>
              <a:rPr lang="ru-RU" b="1" i="1" dirty="0" err="1" smtClean="0">
                <a:ea typeface="Calibri" panose="020F0502020204030204" pitchFamily="34" charset="0"/>
                <a:cs typeface="Times New Roman" panose="02020603050405020304" pitchFamily="18" charset="0"/>
              </a:rPr>
              <a:t>Россоюзспас</a:t>
            </a:r>
            <a:r>
              <a:rPr lang="ru-RU" b="1" i="1" dirty="0" smtClean="0">
                <a:ea typeface="Calibri" panose="020F0502020204030204" pitchFamily="34" charset="0"/>
                <a:cs typeface="Times New Roman" panose="02020603050405020304" pitchFamily="18" charset="0"/>
              </a:rPr>
              <a:t>», Московским областным отделением «Российского Красного Креста» и других общественных организаций ознакомились с работой  клуба «Доброволец-01» Ногинского муниципального района. </a:t>
            </a:r>
          </a:p>
          <a:p>
            <a:pPr lvl="0" algn="ctr"/>
            <a:r>
              <a:rPr lang="ru-RU" b="1" i="1" dirty="0" smtClean="0">
                <a:ea typeface="Calibri" panose="020F0502020204030204" pitchFamily="34" charset="0"/>
                <a:cs typeface="Times New Roman" panose="02020603050405020304" pitchFamily="18" charset="0"/>
              </a:rPr>
              <a:t>Участники круглого стола обсудили проблемы развития добровольческого движения, создали рабочую группу по подготовке обращений в органы законодательной и исполнительной власти Московской области по поддержке добровольческих движений.</a:t>
            </a:r>
          </a:p>
          <a:p>
            <a:pPr lvl="0" algn="ctr"/>
            <a:r>
              <a:rPr lang="ru-RU" b="1" i="1" dirty="0" smtClean="0">
                <a:ea typeface="Calibri" panose="020F0502020204030204" pitchFamily="34" charset="0"/>
                <a:cs typeface="Times New Roman" panose="02020603050405020304" pitchFamily="18" charset="0"/>
              </a:rPr>
              <a:t>По окончанию работы круглого стола на базе клуба  состоялось подписание соглашения между МОО ВДПО и Всероссийской Общественной организацией «Союз Добровольцев России».</a:t>
            </a:r>
            <a:endParaRPr lang="ru-RU" b="1" i="1" dirty="0">
              <a:ea typeface="Calibri" panose="020F0502020204030204" pitchFamily="34" charset="0"/>
              <a:cs typeface="Times New Roman" panose="02020603050405020304" pitchFamily="18" charset="0"/>
            </a:endParaRPr>
          </a:p>
        </p:txBody>
      </p:sp>
      <p:pic>
        <p:nvPicPr>
          <p:cNvPr id="64515" name="Picture 3" descr="C:\Users\IRBIS\Desktop\Конкурс Клубов_2016\IMG_6216.jpg"/>
          <p:cNvPicPr>
            <a:picLocks noChangeAspect="1" noChangeArrowheads="1"/>
          </p:cNvPicPr>
          <p:nvPr/>
        </p:nvPicPr>
        <p:blipFill>
          <a:blip r:embed="rId4"/>
          <a:srcRect/>
          <a:stretch>
            <a:fillRect/>
          </a:stretch>
        </p:blipFill>
        <p:spPr bwMode="auto">
          <a:xfrm>
            <a:off x="358780" y="5829299"/>
            <a:ext cx="5230617" cy="3482975"/>
          </a:xfrm>
          <a:prstGeom prst="rect">
            <a:avLst/>
          </a:prstGeom>
          <a:noFill/>
        </p:spPr>
      </p:pic>
    </p:spTree>
    <p:extLst>
      <p:ext uri="{BB962C8B-B14F-4D97-AF65-F5344CB8AC3E}">
        <p14:creationId xmlns:p14="http://schemas.microsoft.com/office/powerpoint/2010/main" val="284702355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3" name="TextBox 2"/>
          <p:cNvSpPr txBox="1"/>
          <p:nvPr/>
        </p:nvSpPr>
        <p:spPr>
          <a:xfrm>
            <a:off x="0" y="0"/>
            <a:ext cx="12801600" cy="1754326"/>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ru-RU" sz="3600" b="1" i="1" dirty="0" smtClean="0">
                <a:solidFill>
                  <a:srgbClr val="FF0000"/>
                </a:solidFill>
                <a:effectLst>
                  <a:outerShdw blurRad="38100" dist="38100" dir="2700000" algn="tl">
                    <a:srgbClr val="000000">
                      <a:alpha val="43137"/>
                    </a:srgbClr>
                  </a:outerShdw>
                </a:effectLst>
              </a:rPr>
              <a:t>«ДОБРОВОЛЕЦ-01» г. Ногинск</a:t>
            </a:r>
          </a:p>
          <a:p>
            <a:pPr algn="ctr"/>
            <a:r>
              <a:rPr lang="ru-RU" sz="3600" b="1" i="1" dirty="0" smtClean="0">
                <a:solidFill>
                  <a:srgbClr val="FF0000"/>
                </a:solidFill>
                <a:effectLst>
                  <a:outerShdw blurRad="38100" dist="38100" dir="2700000" algn="tl">
                    <a:srgbClr val="000000">
                      <a:alpha val="43137"/>
                    </a:srgbClr>
                  </a:outerShdw>
                </a:effectLst>
              </a:rPr>
              <a:t> Международный день Добровольцев в Подмосковье</a:t>
            </a:r>
          </a:p>
          <a:p>
            <a:pPr algn="ctr"/>
            <a:r>
              <a:rPr lang="ru-RU" sz="3600" b="1" i="1" dirty="0" smtClean="0">
                <a:solidFill>
                  <a:srgbClr val="FF0000"/>
                </a:solidFill>
                <a:effectLst>
                  <a:outerShdw blurRad="38100" dist="38100" dir="2700000" algn="tl">
                    <a:srgbClr val="000000">
                      <a:alpha val="43137"/>
                    </a:srgbClr>
                  </a:outerShdw>
                </a:effectLst>
              </a:rPr>
              <a:t>(5 декабря 2014 г., Ногинск)</a:t>
            </a:r>
            <a:endParaRPr lang="ru-RU" sz="3600" b="1" i="1" dirty="0">
              <a:solidFill>
                <a:srgbClr val="FF0000"/>
              </a:solidFill>
              <a:effectLst>
                <a:outerShdw blurRad="38100" dist="38100" dir="2700000" algn="tl">
                  <a:srgbClr val="000000">
                    <a:alpha val="43137"/>
                  </a:srgbClr>
                </a:outerShdw>
              </a:effectLst>
            </a:endParaRPr>
          </a:p>
        </p:txBody>
      </p:sp>
      <p:sp>
        <p:nvSpPr>
          <p:cNvPr id="6" name="Прямоугольник 5"/>
          <p:cNvSpPr/>
          <p:nvPr/>
        </p:nvSpPr>
        <p:spPr>
          <a:xfrm>
            <a:off x="700085" y="2143117"/>
            <a:ext cx="11444288" cy="7017306"/>
          </a:xfrm>
          <a:prstGeom prst="rect">
            <a:avLst/>
          </a:prstGeom>
        </p:spPr>
        <p:txBody>
          <a:bodyPr wrap="square">
            <a:spAutoFit/>
          </a:bodyPr>
          <a:lstStyle/>
          <a:p>
            <a:pPr lvl="0" algn="ctr"/>
            <a:r>
              <a:rPr lang="ru-RU" b="1" i="1" dirty="0" smtClean="0">
                <a:cs typeface="Times New Roman" panose="02020603050405020304" pitchFamily="18" charset="0"/>
              </a:rPr>
              <a:t>С приветственным словом выступил Глава Ногинского муниципального района Лаптев Владимир Николаевич, который в частности сказал: «Очень приятно, что первое областное мероприятие к этой дате проводится на </a:t>
            </a:r>
            <a:r>
              <a:rPr lang="ru-RU" b="1" i="1" dirty="0" err="1" smtClean="0">
                <a:cs typeface="Times New Roman" panose="02020603050405020304" pitchFamily="18" charset="0"/>
              </a:rPr>
              <a:t>Богородской</a:t>
            </a:r>
            <a:r>
              <a:rPr lang="ru-RU" b="1" i="1" dirty="0" smtClean="0">
                <a:cs typeface="Times New Roman" panose="02020603050405020304" pitchFamily="18" charset="0"/>
              </a:rPr>
              <a:t> земле», пожелал хорошей работы, поблагодарил актив и членов клуба «Доброволец-01» за их плодотворную работу в достижении Уставных целей клуба.</a:t>
            </a:r>
          </a:p>
          <a:p>
            <a:pPr lvl="0"/>
            <a:endParaRPr lang="ru-RU" b="1" i="1" dirty="0" smtClean="0">
              <a:cs typeface="Times New Roman" panose="02020603050405020304" pitchFamily="18" charset="0"/>
            </a:endParaRPr>
          </a:p>
          <a:p>
            <a:pPr lvl="0" algn="ctr"/>
            <a:r>
              <a:rPr lang="ru-RU" b="1" i="1" dirty="0" smtClean="0">
                <a:cs typeface="Times New Roman" panose="02020603050405020304" pitchFamily="18" charset="0"/>
              </a:rPr>
              <a:t>После Круглого стола гости мероприятия ознакомились с работой клуба «Доброволец-01» Ногинского муниципального района. Заместитель главы Ногинского района – член актива данного клуба, Валерий Викторович Виноградов рассказал, что в данный момент добровольцы Клуба занимаются уже не только профилактикой и тушением пожаров, но и поиском заблудившихся в лесу людей, помогают в решении экологических проблем, проводят акции по очистке пожарных водоемов, прибрежных зон и многое другое. Члены Клуба являются участниками общественного учреждения ДПК Ногинского муниципального района.</a:t>
            </a:r>
          </a:p>
          <a:p>
            <a:pPr lvl="0"/>
            <a:endParaRPr lang="ru-RU" b="1" i="1" dirty="0" smtClean="0">
              <a:cs typeface="Times New Roman" panose="02020603050405020304" pitchFamily="18" charset="0"/>
            </a:endParaRPr>
          </a:p>
          <a:p>
            <a:pPr lvl="0" algn="ctr"/>
            <a:r>
              <a:rPr lang="ru-RU" b="1" i="1" dirty="0" smtClean="0">
                <a:cs typeface="Times New Roman" panose="02020603050405020304" pitchFamily="18" charset="0"/>
              </a:rPr>
              <a:t>Участники Круглого стола посетили музей пожарного дела Богородска-Ногинска, организованного в 2010 г. на базе  Ногинского районного отделения МОО ВДПО, где всех желающих ждала увлекательная экскурсия по страницам истории храброй и благородной профессии пожарного. </a:t>
            </a:r>
          </a:p>
          <a:p>
            <a:pPr lvl="0" algn="ctr"/>
            <a:endParaRPr lang="ru-RU" b="1" i="1" dirty="0" smtClean="0">
              <a:cs typeface="Times New Roman" panose="02020603050405020304" pitchFamily="18" charset="0"/>
            </a:endParaRPr>
          </a:p>
          <a:p>
            <a:pPr lvl="0" algn="ctr"/>
            <a:r>
              <a:rPr lang="ru-RU" b="1" i="1" dirty="0" smtClean="0">
                <a:cs typeface="Times New Roman" panose="02020603050405020304" pitchFamily="18" charset="0"/>
              </a:rPr>
              <a:t>Завершилось мероприятие в здании Дома Культуры праздничным концертом и торжественным награждением особо отличившихся добровольцев, руководителей Общественных организаций и других должностных лиц, внесших вклад в развитие добровольческого движения на территории Московской области). Здесь была развернута экспозиция о добровольчестве, играла музыка, транслировалось </a:t>
            </a:r>
            <a:r>
              <a:rPr lang="ru-RU" b="1" i="1" dirty="0" err="1" smtClean="0">
                <a:cs typeface="Times New Roman" panose="02020603050405020304" pitchFamily="18" charset="0"/>
              </a:rPr>
              <a:t>видеосопровождение</a:t>
            </a:r>
            <a:r>
              <a:rPr lang="ru-RU" b="1" i="1" dirty="0" smtClean="0">
                <a:cs typeface="Times New Roman" panose="02020603050405020304" pitchFamily="18" charset="0"/>
              </a:rPr>
              <a:t>. От имени Московской Областной Думы за большой вклад в развитие добровольной пожарной охраны на территории Московской области Московское областное отделение ВДПО награждено Почетной грамотой, также Почетными грамотами награждены директоры Общественных учреждений «Добровольная пожарная команда» Ногинского, Орехово-Зуевского районов, г.о. Домодедово и начальник Серпуховского территориального управления силами и средствами ГКУ «</a:t>
            </a:r>
            <a:r>
              <a:rPr lang="ru-RU" b="1" i="1" dirty="0" err="1" smtClean="0">
                <a:cs typeface="Times New Roman" panose="02020603050405020304" pitchFamily="18" charset="0"/>
              </a:rPr>
              <a:t>Мособлпожспас</a:t>
            </a:r>
            <a:r>
              <a:rPr lang="ru-RU" b="1" i="1" dirty="0" smtClean="0">
                <a:cs typeface="Times New Roman" panose="02020603050405020304" pitchFamily="18" charset="0"/>
              </a:rPr>
              <a:t>».</a:t>
            </a:r>
            <a:endParaRPr lang="ru-RU" b="1" i="1" dirty="0">
              <a:cs typeface="Times New Roman" panose="02020603050405020304" pitchFamily="18" charset="0"/>
            </a:endParaRPr>
          </a:p>
        </p:txBody>
      </p:sp>
    </p:spTree>
    <p:extLst>
      <p:ext uri="{BB962C8B-B14F-4D97-AF65-F5344CB8AC3E}">
        <p14:creationId xmlns:p14="http://schemas.microsoft.com/office/powerpoint/2010/main" val="284702355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3" name="TextBox 2"/>
          <p:cNvSpPr txBox="1"/>
          <p:nvPr/>
        </p:nvSpPr>
        <p:spPr>
          <a:xfrm>
            <a:off x="0" y="0"/>
            <a:ext cx="12801600" cy="1754326"/>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ru-RU" sz="3600" b="1" i="1" dirty="0" smtClean="0">
                <a:solidFill>
                  <a:srgbClr val="FF0000"/>
                </a:solidFill>
                <a:effectLst>
                  <a:outerShdw blurRad="38100" dist="38100" dir="2700000" algn="tl">
                    <a:srgbClr val="000000">
                      <a:alpha val="43137"/>
                    </a:srgbClr>
                  </a:outerShdw>
                </a:effectLst>
              </a:rPr>
              <a:t>«ДОБРОВОЛЕЦ-01» г. Ногинск</a:t>
            </a:r>
          </a:p>
          <a:p>
            <a:pPr algn="ctr"/>
            <a:r>
              <a:rPr lang="ru-RU" sz="3600" b="1" i="1" dirty="0" smtClean="0">
                <a:solidFill>
                  <a:srgbClr val="FF0000"/>
                </a:solidFill>
                <a:effectLst>
                  <a:outerShdw blurRad="38100" dist="38100" dir="2700000" algn="tl">
                    <a:srgbClr val="000000">
                      <a:alpha val="43137"/>
                    </a:srgbClr>
                  </a:outerShdw>
                </a:effectLst>
              </a:rPr>
              <a:t> Международный день Добровольцев в Подмосковье</a:t>
            </a:r>
          </a:p>
          <a:p>
            <a:pPr algn="ctr"/>
            <a:r>
              <a:rPr lang="ru-RU" sz="3600" b="1" i="1" dirty="0" smtClean="0">
                <a:solidFill>
                  <a:srgbClr val="FF0000"/>
                </a:solidFill>
                <a:effectLst>
                  <a:outerShdw blurRad="38100" dist="38100" dir="2700000" algn="tl">
                    <a:srgbClr val="000000">
                      <a:alpha val="43137"/>
                    </a:srgbClr>
                  </a:outerShdw>
                </a:effectLst>
              </a:rPr>
              <a:t>(5 декабря 2014 г., Ногинск)</a:t>
            </a:r>
            <a:endParaRPr lang="ru-RU" sz="3600" b="1" i="1" dirty="0">
              <a:solidFill>
                <a:srgbClr val="FF0000"/>
              </a:solidFill>
              <a:effectLst>
                <a:outerShdw blurRad="38100" dist="38100" dir="2700000" algn="tl">
                  <a:srgbClr val="000000">
                    <a:alpha val="43137"/>
                  </a:srgbClr>
                </a:outerShdw>
              </a:effectLst>
            </a:endParaRPr>
          </a:p>
        </p:txBody>
      </p:sp>
      <p:sp>
        <p:nvSpPr>
          <p:cNvPr id="4" name="Прямоугольник 3"/>
          <p:cNvSpPr/>
          <p:nvPr/>
        </p:nvSpPr>
        <p:spPr>
          <a:xfrm>
            <a:off x="542924" y="2713107"/>
            <a:ext cx="11687175" cy="3970318"/>
          </a:xfrm>
          <a:prstGeom prst="rect">
            <a:avLst/>
          </a:prstGeom>
        </p:spPr>
        <p:txBody>
          <a:bodyPr wrap="square">
            <a:spAutoFit/>
          </a:bodyPr>
          <a:lstStyle/>
          <a:p>
            <a:pPr lvl="0" algn="ctr"/>
            <a:r>
              <a:rPr lang="ru-RU" b="1" i="1" dirty="0">
                <a:cs typeface="Times New Roman" panose="02020603050405020304" pitchFamily="18" charset="0"/>
              </a:rPr>
              <a:t>Заместитель начальника ГУ МЧС России по Московской области </a:t>
            </a:r>
            <a:r>
              <a:rPr lang="ru-RU" b="1" i="1" dirty="0" err="1">
                <a:cs typeface="Times New Roman" panose="02020603050405020304" pitchFamily="18" charset="0"/>
              </a:rPr>
              <a:t>Беловошин</a:t>
            </a:r>
            <a:r>
              <a:rPr lang="ru-RU" b="1" i="1" dirty="0">
                <a:cs typeface="Times New Roman" panose="02020603050405020304" pitchFamily="18" charset="0"/>
              </a:rPr>
              <a:t> Вадим Евгеньевич провёл награждение отличившихся при пожарах и за спасение людей на водах добровольцев, а так же «юных героев».</a:t>
            </a:r>
          </a:p>
          <a:p>
            <a:pPr lvl="0" algn="ctr"/>
            <a:endParaRPr lang="ru-RU" b="1" i="1" dirty="0">
              <a:cs typeface="Times New Roman" panose="02020603050405020304" pitchFamily="18" charset="0"/>
            </a:endParaRPr>
          </a:p>
          <a:p>
            <a:pPr lvl="0" algn="ctr"/>
            <a:r>
              <a:rPr lang="ru-RU" b="1" i="1" dirty="0">
                <a:cs typeface="Times New Roman" panose="02020603050405020304" pitchFamily="18" charset="0"/>
              </a:rPr>
              <a:t>На данном мероприятии была проведена процедура награждения лучших представителей пожарной охраны в рамках «Созвездия мужества</a:t>
            </a:r>
            <a:r>
              <a:rPr lang="ru-RU" b="1" i="1" dirty="0" smtClean="0">
                <a:cs typeface="Times New Roman" panose="02020603050405020304" pitchFamily="18" charset="0"/>
              </a:rPr>
              <a:t>».</a:t>
            </a:r>
          </a:p>
          <a:p>
            <a:pPr lvl="0" algn="ctr"/>
            <a:endParaRPr lang="ru-RU" b="1" i="1" dirty="0">
              <a:cs typeface="Times New Roman" panose="02020603050405020304" pitchFamily="18" charset="0"/>
            </a:endParaRPr>
          </a:p>
          <a:p>
            <a:pPr lvl="0" algn="ctr"/>
            <a:r>
              <a:rPr lang="ru-RU" b="1" i="1" dirty="0">
                <a:cs typeface="Times New Roman" panose="02020603050405020304" pitchFamily="18" charset="0"/>
              </a:rPr>
              <a:t>Председатель Совета МОО ВДПО Владимир Александрович Ермилов наградил медалью «За отличие в ликвидации пожаров» 4 добровольцев и вручил 6 медалей «За содействие в организации добровольной пожарной охраны» руководителям администраций городов и районов</a:t>
            </a:r>
            <a:r>
              <a:rPr lang="ru-RU" b="1" i="1" dirty="0" smtClean="0">
                <a:cs typeface="Times New Roman" panose="02020603050405020304" pitchFamily="18" charset="0"/>
              </a:rPr>
              <a:t>.</a:t>
            </a:r>
          </a:p>
          <a:p>
            <a:pPr lvl="0" algn="ctr"/>
            <a:endParaRPr lang="ru-RU" b="1" i="1" dirty="0">
              <a:cs typeface="Times New Roman" panose="02020603050405020304" pitchFamily="18" charset="0"/>
            </a:endParaRPr>
          </a:p>
          <a:p>
            <a:pPr lvl="0" algn="ctr"/>
            <a:r>
              <a:rPr lang="ru-RU" b="1" i="1" dirty="0">
                <a:cs typeface="Times New Roman" panose="02020603050405020304" pitchFamily="18" charset="0"/>
              </a:rPr>
              <a:t>Председатель Комиссии по взаимодействию со странами СНГ, Ближнего зарубежья и Советом Европы Молодежного парламента при Государственной думе Федерального собрания РФ </a:t>
            </a:r>
            <a:r>
              <a:rPr lang="ru-RU" b="1" i="1" dirty="0" err="1">
                <a:cs typeface="Times New Roman" panose="02020603050405020304" pitchFamily="18" charset="0"/>
              </a:rPr>
              <a:t>Еракина</a:t>
            </a:r>
            <a:r>
              <a:rPr lang="ru-RU" b="1" i="1" dirty="0">
                <a:cs typeface="Times New Roman" panose="02020603050405020304" pitchFamily="18" charset="0"/>
              </a:rPr>
              <a:t> Елена Александровна вручила благодарственные письма директорам общественных учреждений ДПК Ногинского, Дмитровского, </a:t>
            </a:r>
            <a:r>
              <a:rPr lang="ru-RU" b="1" i="1" dirty="0" err="1" smtClean="0">
                <a:cs typeface="Times New Roman" panose="02020603050405020304" pitchFamily="18" charset="0"/>
              </a:rPr>
              <a:t>Мытищинского</a:t>
            </a:r>
            <a:r>
              <a:rPr lang="ru-RU" b="1" i="1" dirty="0" smtClean="0">
                <a:cs typeface="Times New Roman" panose="02020603050405020304" pitchFamily="18" charset="0"/>
              </a:rPr>
              <a:t> </a:t>
            </a:r>
            <a:r>
              <a:rPr lang="ru-RU" b="1" i="1" dirty="0">
                <a:cs typeface="Times New Roman" panose="02020603050405020304" pitchFamily="18" charset="0"/>
              </a:rPr>
              <a:t>и Люберецкого районов.</a:t>
            </a:r>
          </a:p>
        </p:txBody>
      </p:sp>
    </p:spTree>
    <p:extLst>
      <p:ext uri="{BB962C8B-B14F-4D97-AF65-F5344CB8AC3E}">
        <p14:creationId xmlns:p14="http://schemas.microsoft.com/office/powerpoint/2010/main" val="284702355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3" name="TextBox 2"/>
          <p:cNvSpPr txBox="1"/>
          <p:nvPr/>
        </p:nvSpPr>
        <p:spPr>
          <a:xfrm>
            <a:off x="0" y="0"/>
            <a:ext cx="12801600" cy="1754326"/>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ru-RU" sz="3600" b="1" i="1" dirty="0" smtClean="0">
                <a:solidFill>
                  <a:srgbClr val="FF0000"/>
                </a:solidFill>
                <a:effectLst>
                  <a:outerShdw blurRad="38100" dist="38100" dir="2700000" algn="tl">
                    <a:srgbClr val="000000">
                      <a:alpha val="43137"/>
                    </a:srgbClr>
                  </a:outerShdw>
                </a:effectLst>
              </a:rPr>
              <a:t>«ДОБРОВОЛЕЦ-01» г. Ногинск</a:t>
            </a:r>
          </a:p>
          <a:p>
            <a:pPr algn="ctr"/>
            <a:r>
              <a:rPr lang="ru-RU" sz="3600" b="1" i="1" dirty="0" smtClean="0">
                <a:solidFill>
                  <a:srgbClr val="FF0000"/>
                </a:solidFill>
                <a:effectLst>
                  <a:outerShdw blurRad="38100" dist="38100" dir="2700000" algn="tl">
                    <a:srgbClr val="000000">
                      <a:alpha val="43137"/>
                    </a:srgbClr>
                  </a:outerShdw>
                </a:effectLst>
              </a:rPr>
              <a:t> Международный день Добровольцев в Подмосковье</a:t>
            </a:r>
          </a:p>
          <a:p>
            <a:pPr algn="ctr"/>
            <a:r>
              <a:rPr lang="ru-RU" sz="3600" b="1" i="1" dirty="0" smtClean="0">
                <a:solidFill>
                  <a:srgbClr val="FF0000"/>
                </a:solidFill>
                <a:effectLst>
                  <a:outerShdw blurRad="38100" dist="38100" dir="2700000" algn="tl">
                    <a:srgbClr val="000000">
                      <a:alpha val="43137"/>
                    </a:srgbClr>
                  </a:outerShdw>
                </a:effectLst>
              </a:rPr>
              <a:t>(5 декабря 2014 г., Ногинск)</a:t>
            </a:r>
            <a:endParaRPr lang="ru-RU" sz="3600" b="1" i="1" dirty="0">
              <a:solidFill>
                <a:srgbClr val="FF0000"/>
              </a:solidFill>
              <a:effectLst>
                <a:outerShdw blurRad="38100" dist="38100" dir="2700000" algn="tl">
                  <a:srgbClr val="000000">
                    <a:alpha val="43137"/>
                  </a:srgbClr>
                </a:outerShdw>
              </a:effectLst>
            </a:endParaRPr>
          </a:p>
        </p:txBody>
      </p:sp>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6536" y="5546313"/>
            <a:ext cx="5786437" cy="3847981"/>
          </a:xfrm>
          <a:prstGeom prst="rect">
            <a:avLst/>
          </a:prstGeom>
        </p:spPr>
      </p:pic>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787" y="5572125"/>
            <a:ext cx="5692224" cy="3785329"/>
          </a:xfrm>
          <a:prstGeom prst="rect">
            <a:avLst/>
          </a:prstGeom>
        </p:spPr>
      </p:pic>
      <p:pic>
        <p:nvPicPr>
          <p:cNvPr id="7" name="Рисунок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2998" y="2003964"/>
            <a:ext cx="5143500" cy="3420428"/>
          </a:xfrm>
          <a:prstGeom prst="rect">
            <a:avLst/>
          </a:prstGeom>
        </p:spPr>
      </p:pic>
      <p:pic>
        <p:nvPicPr>
          <p:cNvPr id="8" name="Рисунок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86535" y="1971675"/>
            <a:ext cx="5776674" cy="3446748"/>
          </a:xfrm>
          <a:prstGeom prst="rect">
            <a:avLst/>
          </a:prstGeom>
        </p:spPr>
      </p:pic>
    </p:spTree>
    <p:extLst>
      <p:ext uri="{BB962C8B-B14F-4D97-AF65-F5344CB8AC3E}">
        <p14:creationId xmlns:p14="http://schemas.microsoft.com/office/powerpoint/2010/main" val="284702355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3" name="TextBox 2"/>
          <p:cNvSpPr txBox="1"/>
          <p:nvPr/>
        </p:nvSpPr>
        <p:spPr>
          <a:xfrm>
            <a:off x="0" y="0"/>
            <a:ext cx="12801600" cy="1754326"/>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ru-RU" sz="3600" b="1" i="1" dirty="0" smtClean="0">
                <a:solidFill>
                  <a:srgbClr val="FF0000"/>
                </a:solidFill>
                <a:effectLst>
                  <a:outerShdw blurRad="38100" dist="38100" dir="2700000" algn="tl">
                    <a:srgbClr val="000000">
                      <a:alpha val="43137"/>
                    </a:srgbClr>
                  </a:outerShdw>
                </a:effectLst>
              </a:rPr>
              <a:t>«ДОБРОВОЛЕЦ-01» г. Ногинск</a:t>
            </a:r>
          </a:p>
          <a:p>
            <a:pPr algn="ctr"/>
            <a:r>
              <a:rPr lang="ru-RU" sz="3600" b="1" i="1" dirty="0" smtClean="0">
                <a:solidFill>
                  <a:srgbClr val="FF0000"/>
                </a:solidFill>
                <a:effectLst>
                  <a:outerShdw blurRad="38100" dist="38100" dir="2700000" algn="tl">
                    <a:srgbClr val="000000">
                      <a:alpha val="43137"/>
                    </a:srgbClr>
                  </a:outerShdw>
                </a:effectLst>
              </a:rPr>
              <a:t> Международный день Добровольцев в Подмосковье</a:t>
            </a:r>
          </a:p>
          <a:p>
            <a:pPr algn="ctr"/>
            <a:r>
              <a:rPr lang="ru-RU" sz="3600" b="1" i="1" dirty="0" smtClean="0">
                <a:solidFill>
                  <a:srgbClr val="FF0000"/>
                </a:solidFill>
                <a:effectLst>
                  <a:outerShdw blurRad="38100" dist="38100" dir="2700000" algn="tl">
                    <a:srgbClr val="000000">
                      <a:alpha val="43137"/>
                    </a:srgbClr>
                  </a:outerShdw>
                </a:effectLst>
              </a:rPr>
              <a:t>(5 декабря 2014 г., Ногинск)</a:t>
            </a:r>
            <a:endParaRPr lang="ru-RU" sz="3600" b="1" i="1" dirty="0">
              <a:solidFill>
                <a:srgbClr val="FF0000"/>
              </a:solidFill>
              <a:effectLst>
                <a:outerShdw blurRad="38100" dist="38100" dir="2700000" algn="tl">
                  <a:srgbClr val="000000">
                    <a:alpha val="43137"/>
                  </a:srgbClr>
                </a:outerShdw>
              </a:effectLst>
            </a:endParaRPr>
          </a:p>
        </p:txBody>
      </p:sp>
      <p:sp>
        <p:nvSpPr>
          <p:cNvPr id="9" name="Прямоугольник 8"/>
          <p:cNvSpPr/>
          <p:nvPr/>
        </p:nvSpPr>
        <p:spPr>
          <a:xfrm>
            <a:off x="314325" y="2029004"/>
            <a:ext cx="12158663" cy="1200329"/>
          </a:xfrm>
          <a:prstGeom prst="rect">
            <a:avLst/>
          </a:prstGeom>
        </p:spPr>
        <p:txBody>
          <a:bodyPr wrap="square">
            <a:spAutoFit/>
          </a:bodyPr>
          <a:lstStyle/>
          <a:p>
            <a:pPr algn="ctr"/>
            <a:r>
              <a:rPr lang="ru-RU" b="1" i="1" dirty="0" smtClean="0"/>
              <a:t>Торжественное </a:t>
            </a:r>
            <a:r>
              <a:rPr lang="ru-RU" b="1" i="1" dirty="0"/>
              <a:t>награждение сопровождалось выступлением ансамбля «Роза ветров» и артистами Ногинского муниципального района. Руководитель аппарата фракции «Единая Россия» в Московской областной Думе Родионов Валерий Александрович поблагодарил добровольцев и всех присутствующих, кто по праву считает Международный День Добровольцев своим праздником.</a:t>
            </a:r>
          </a:p>
        </p:txBody>
      </p:sp>
      <p:sp>
        <p:nvSpPr>
          <p:cNvPr id="10" name="Прямоугольник 9"/>
          <p:cNvSpPr/>
          <p:nvPr/>
        </p:nvSpPr>
        <p:spPr>
          <a:xfrm>
            <a:off x="438110" y="3308207"/>
            <a:ext cx="4562256" cy="5105180"/>
          </a:xfrm>
          <a:prstGeom prst="rect">
            <a:avLst/>
          </a:prstGeom>
          <a:blipFill>
            <a:blip r:embed="rId3">
              <a:extLst>
                <a:ext uri="{28A0092B-C50C-407E-A947-70E740481C1C}">
                  <a14:useLocalDpi xmlns:a14="http://schemas.microsoft.com/office/drawing/2010/main" val="0"/>
                </a:ext>
              </a:extLst>
            </a:blip>
            <a:srcRect/>
            <a:stretch>
              <a:fillRect l="-25000" r="-25000"/>
            </a:stretch>
          </a:bli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1" name="Прямоугольник 10"/>
          <p:cNvSpPr/>
          <p:nvPr/>
        </p:nvSpPr>
        <p:spPr>
          <a:xfrm>
            <a:off x="5296591" y="3304914"/>
            <a:ext cx="3758222" cy="3758222"/>
          </a:xfrm>
          <a:prstGeom prst="rect">
            <a:avLst/>
          </a:prstGeom>
          <a:blipFill>
            <a:blip r:embed="rId4">
              <a:extLst>
                <a:ext uri="{28A0092B-C50C-407E-A947-70E740481C1C}">
                  <a14:useLocalDpi xmlns:a14="http://schemas.microsoft.com/office/drawing/2010/main" val="0"/>
                </a:ext>
              </a:extLst>
            </a:blip>
            <a:srcRect/>
            <a:stretch>
              <a:fillRect l="-25000" r="-25000"/>
            </a:stretch>
          </a:bli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2" name="Прямоугольник 11"/>
          <p:cNvSpPr/>
          <p:nvPr/>
        </p:nvSpPr>
        <p:spPr>
          <a:xfrm>
            <a:off x="9240492" y="3303649"/>
            <a:ext cx="3344977" cy="2814518"/>
          </a:xfrm>
          <a:prstGeom prst="rect">
            <a:avLst/>
          </a:prstGeom>
          <a:blipFill>
            <a:blip r:embed="rId5">
              <a:extLst>
                <a:ext uri="{28A0092B-C50C-407E-A947-70E740481C1C}">
                  <a14:useLocalDpi xmlns:a14="http://schemas.microsoft.com/office/drawing/2010/main" val="0"/>
                </a:ext>
              </a:extLst>
            </a:blip>
            <a:srcRect/>
            <a:stretch>
              <a:fillRect l="-25000" r="-25000"/>
            </a:stretch>
          </a:bli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3" name="Прямоугольник 12"/>
          <p:cNvSpPr/>
          <p:nvPr/>
        </p:nvSpPr>
        <p:spPr>
          <a:xfrm>
            <a:off x="9257569" y="6297180"/>
            <a:ext cx="3327900" cy="2597438"/>
          </a:xfrm>
          <a:prstGeom prst="rect">
            <a:avLst/>
          </a:prstGeom>
          <a:blipFill>
            <a:blip r:embed="rId6" cstate="print">
              <a:extLst>
                <a:ext uri="{28A0092B-C50C-407E-A947-70E740481C1C}">
                  <a14:useLocalDpi xmlns:a14="http://schemas.microsoft.com/office/drawing/2010/main" val="0"/>
                </a:ext>
              </a:extLst>
            </a:blip>
            <a:srcRect/>
            <a:stretch>
              <a:fillRect l="-25000" r="-25000"/>
            </a:stretch>
          </a:bli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4" name="Прямоугольник 13"/>
          <p:cNvSpPr/>
          <p:nvPr/>
        </p:nvSpPr>
        <p:spPr>
          <a:xfrm>
            <a:off x="5323273" y="7179756"/>
            <a:ext cx="3105831" cy="2197000"/>
          </a:xfrm>
          <a:prstGeom prst="rect">
            <a:avLst/>
          </a:prstGeom>
          <a:blipFill>
            <a:blip r:embed="rId7" cstate="print">
              <a:extLst>
                <a:ext uri="{28A0092B-C50C-407E-A947-70E740481C1C}">
                  <a14:useLocalDpi xmlns:a14="http://schemas.microsoft.com/office/drawing/2010/main" val="0"/>
                </a:ext>
              </a:extLst>
            </a:blip>
            <a:srcRect/>
            <a:stretch>
              <a:fillRect t="-4000" b="-4000"/>
            </a:stretch>
          </a:bli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Tree>
    <p:extLst>
      <p:ext uri="{BB962C8B-B14F-4D97-AF65-F5344CB8AC3E}">
        <p14:creationId xmlns:p14="http://schemas.microsoft.com/office/powerpoint/2010/main" val="284702355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3" name="TextBox 2"/>
          <p:cNvSpPr txBox="1"/>
          <p:nvPr/>
        </p:nvSpPr>
        <p:spPr>
          <a:xfrm>
            <a:off x="0" y="0"/>
            <a:ext cx="12801600" cy="1754326"/>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ru-RU" sz="3600" b="1" i="1" dirty="0">
                <a:solidFill>
                  <a:srgbClr val="FF0000"/>
                </a:solidFill>
                <a:effectLst>
                  <a:outerShdw blurRad="38100" dist="38100" dir="2700000" algn="tl">
                    <a:srgbClr val="000000">
                      <a:alpha val="43137"/>
                    </a:srgbClr>
                  </a:outerShdw>
                </a:effectLst>
              </a:rPr>
              <a:t>«ДОБРОВОЛЕЦ-01» г. Ногинск</a:t>
            </a:r>
          </a:p>
          <a:p>
            <a:pPr algn="ctr"/>
            <a:r>
              <a:rPr lang="ru-RU" sz="3600" b="1" i="1" dirty="0">
                <a:solidFill>
                  <a:srgbClr val="FF0000"/>
                </a:solidFill>
                <a:effectLst>
                  <a:outerShdw blurRad="38100" dist="38100" dir="2700000" algn="tl">
                    <a:srgbClr val="000000">
                      <a:alpha val="43137"/>
                    </a:srgbClr>
                  </a:outerShdw>
                </a:effectLst>
              </a:rPr>
              <a:t> </a:t>
            </a:r>
            <a:r>
              <a:rPr lang="ru-RU" sz="3600" b="1" i="1" dirty="0" smtClean="0">
                <a:solidFill>
                  <a:srgbClr val="FF0000"/>
                </a:solidFill>
                <a:effectLst>
                  <a:outerShdw blurRad="38100" dist="38100" dir="2700000" algn="tl">
                    <a:srgbClr val="000000">
                      <a:alpha val="43137"/>
                    </a:srgbClr>
                  </a:outerShdw>
                </a:effectLst>
              </a:rPr>
              <a:t>Клуб «Доброволец—1» в дни Новогодних торжеств  принимал посетителей</a:t>
            </a:r>
            <a:endParaRPr lang="ru-RU" sz="3600" b="1" i="1" dirty="0">
              <a:solidFill>
                <a:srgbClr val="FF0000"/>
              </a:solidFill>
              <a:effectLst>
                <a:outerShdw blurRad="38100" dist="38100" dir="2700000" algn="tl">
                  <a:srgbClr val="000000">
                    <a:alpha val="43137"/>
                  </a:srgbClr>
                </a:outerShdw>
              </a:effectLst>
            </a:endParaRPr>
          </a:p>
        </p:txBody>
      </p:sp>
      <p:sp>
        <p:nvSpPr>
          <p:cNvPr id="2" name="AutoShape 2" descr="D:\YandexDisc\%D0%94%D0%BE%D0%B1%D1%80%D0%BE%D0%B2%D0%BE%D0%BB%D0%B5%D1%86-01\%D0%9C%D0%B5%D1%80%D0%BE%D0%BF%D1%80%D0%B8%D1%8F%D1%82%D0%B8%D1%8F %C2%BB %D0%9C%D0%BE%D1%81%D0%BA%D0%BE%D0%B2%D1%81%D0%BA%D0%BE%D0%B5 %D0%9E%D0%B1%D0%BB%D0%B0%D1%81%D1%82%D0%BD%D0%BE%D0%B5 %D0%BE%D1%82%D0%B4%D0%B5%D0%BB%D0%B5%D0%BD%D0%B8%D0%B5 %D0%92%D0%94%D0%9F%D0%9E_files\77.jpg"/>
          <p:cNvSpPr>
            <a:spLocks noChangeAspect="1" noChangeArrowheads="1"/>
          </p:cNvSpPr>
          <p:nvPr/>
        </p:nvSpPr>
        <p:spPr bwMode="auto">
          <a:xfrm>
            <a:off x="3543300" y="2657475"/>
            <a:ext cx="5715000" cy="4286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graphicFrame>
        <p:nvGraphicFramePr>
          <p:cNvPr id="9" name="Схема 8"/>
          <p:cNvGraphicFramePr/>
          <p:nvPr>
            <p:extLst>
              <p:ext uri="{D42A27DB-BD31-4B8C-83A1-F6EECF244321}">
                <p14:modId xmlns:p14="http://schemas.microsoft.com/office/powerpoint/2010/main" val="3205922526"/>
              </p:ext>
            </p:extLst>
          </p:nvPr>
        </p:nvGraphicFramePr>
        <p:xfrm>
          <a:off x="0" y="1757364"/>
          <a:ext cx="12801600" cy="78438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71576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0411" y="421200"/>
            <a:ext cx="6701189" cy="918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21200"/>
            <a:ext cx="6701190" cy="918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p:cNvSpPr txBox="1"/>
          <p:nvPr/>
        </p:nvSpPr>
        <p:spPr>
          <a:xfrm>
            <a:off x="0" y="0"/>
            <a:ext cx="12801600" cy="646331"/>
          </a:xfrm>
          <a:prstGeom prst="rect">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ru-RU" sz="3600" b="1" i="1" dirty="0">
                <a:solidFill>
                  <a:srgbClr val="FF0000"/>
                </a:solidFill>
                <a:effectLst>
                  <a:outerShdw blurRad="38100" dist="38100" dir="2700000" algn="tl">
                    <a:srgbClr val="000000">
                      <a:alpha val="43137"/>
                    </a:srgbClr>
                  </a:outerShdw>
                </a:effectLst>
              </a:rPr>
              <a:t>«ДОБРОВОЛЕЦ-01» г. Ногинск</a:t>
            </a:r>
          </a:p>
        </p:txBody>
      </p:sp>
    </p:spTree>
    <p:extLst>
      <p:ext uri="{BB962C8B-B14F-4D97-AF65-F5344CB8AC3E}">
        <p14:creationId xmlns:p14="http://schemas.microsoft.com/office/powerpoint/2010/main" val="206832663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3" name="TextBox 2"/>
          <p:cNvSpPr txBox="1"/>
          <p:nvPr/>
        </p:nvSpPr>
        <p:spPr>
          <a:xfrm>
            <a:off x="0" y="0"/>
            <a:ext cx="12801600" cy="1200329"/>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ru-RU" sz="3600" b="1" i="1" dirty="0">
                <a:solidFill>
                  <a:srgbClr val="FF0000"/>
                </a:solidFill>
                <a:effectLst>
                  <a:outerShdw blurRad="38100" dist="38100" dir="2700000" algn="tl">
                    <a:srgbClr val="000000">
                      <a:alpha val="43137"/>
                    </a:srgbClr>
                  </a:outerShdw>
                </a:effectLst>
              </a:rPr>
              <a:t>«ДОБРОВОЛЕЦ-01» г. Ногинск</a:t>
            </a:r>
          </a:p>
          <a:p>
            <a:pPr algn="ctr"/>
            <a:r>
              <a:rPr lang="ru-RU" sz="3600" b="1" i="1" dirty="0">
                <a:solidFill>
                  <a:srgbClr val="FF0000"/>
                </a:solidFill>
                <a:effectLst>
                  <a:outerShdw blurRad="38100" dist="38100" dir="2700000" algn="tl">
                    <a:srgbClr val="000000">
                      <a:alpha val="43137"/>
                    </a:srgbClr>
                  </a:outerShdw>
                </a:effectLst>
              </a:rPr>
              <a:t> </a:t>
            </a:r>
            <a:r>
              <a:rPr lang="ru-RU" sz="3600" b="1" i="1" dirty="0" smtClean="0">
                <a:solidFill>
                  <a:srgbClr val="FF0000"/>
                </a:solidFill>
                <a:effectLst>
                  <a:outerShdw blurRad="38100" dist="38100" dir="2700000" algn="tl">
                    <a:srgbClr val="000000">
                      <a:alpha val="43137"/>
                    </a:srgbClr>
                  </a:outerShdw>
                </a:effectLst>
              </a:rPr>
              <a:t>Работа клуба перед летним пожароопасным периодом </a:t>
            </a:r>
            <a:endParaRPr lang="ru-RU" sz="3600" b="1" i="1" dirty="0">
              <a:solidFill>
                <a:srgbClr val="FF0000"/>
              </a:solidFill>
              <a:effectLst>
                <a:outerShdw blurRad="38100" dist="38100" dir="2700000" algn="tl">
                  <a:srgbClr val="000000">
                    <a:alpha val="43137"/>
                  </a:srgbClr>
                </a:outerShdw>
              </a:effectLst>
            </a:endParaRPr>
          </a:p>
        </p:txBody>
      </p:sp>
      <p:sp>
        <p:nvSpPr>
          <p:cNvPr id="2" name="AutoShape 2" descr="D:\YandexDisc\%D0%94%D0%BE%D0%B1%D1%80%D0%BE%D0%B2%D0%BE%D0%BB%D0%B5%D1%86-01\%D0%9C%D0%B5%D1%80%D0%BE%D0%BF%D1%80%D0%B8%D1%8F%D1%82%D0%B8%D1%8F %C2%BB %D0%9C%D0%BE%D1%81%D0%BA%D0%BE%D0%B2%D1%81%D0%BA%D0%BE%D0%B5 %D0%9E%D0%B1%D0%BB%D0%B0%D1%81%D1%82%D0%BD%D0%BE%D0%B5 %D0%BE%D1%82%D0%B4%D0%B5%D0%BB%D0%B5%D0%BD%D0%B8%D0%B5 %D0%92%D0%94%D0%9F%D0%9E_files\77.jpg"/>
          <p:cNvSpPr>
            <a:spLocks noChangeAspect="1" noChangeArrowheads="1"/>
          </p:cNvSpPr>
          <p:nvPr/>
        </p:nvSpPr>
        <p:spPr bwMode="auto">
          <a:xfrm>
            <a:off x="3543300" y="2657475"/>
            <a:ext cx="5715000" cy="4286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4" name="Прямоугольник 3"/>
          <p:cNvSpPr/>
          <p:nvPr/>
        </p:nvSpPr>
        <p:spPr>
          <a:xfrm>
            <a:off x="528637" y="1668601"/>
            <a:ext cx="11830051" cy="1477328"/>
          </a:xfrm>
          <a:prstGeom prst="rect">
            <a:avLst/>
          </a:prstGeom>
          <a:noFill/>
          <a:ln>
            <a:noFill/>
          </a:ln>
        </p:spPr>
        <p:style>
          <a:lnRef idx="0">
            <a:scrgbClr r="0" g="0" b="0"/>
          </a:lnRef>
          <a:fillRef idx="0">
            <a:scrgbClr r="0" g="0" b="0"/>
          </a:fillRef>
          <a:effectRef idx="0">
            <a:scrgbClr r="0" g="0" b="0"/>
          </a:effectRef>
          <a:fontRef idx="minor">
            <a:schemeClr val="accent4"/>
          </a:fontRef>
        </p:style>
        <p:txBody>
          <a:bodyPr wrap="square">
            <a:spAutoFit/>
          </a:bodyPr>
          <a:lstStyle/>
          <a:p>
            <a:pPr algn="ctr"/>
            <a:r>
              <a:rPr lang="ru-RU" b="1" i="1" dirty="0" smtClean="0">
                <a:solidFill>
                  <a:srgbClr val="505050"/>
                </a:solidFill>
              </a:rPr>
              <a:t>В начале каждого летнего пожароопасного периода активисты клуба усиливают работу со всеми возрастными категориями жителей Ногинского района, а в первую очередь пропаганда пожарного дела начинается с детей. </a:t>
            </a:r>
            <a:br>
              <a:rPr lang="ru-RU" b="1" i="1" dirty="0" smtClean="0">
                <a:solidFill>
                  <a:srgbClr val="505050"/>
                </a:solidFill>
              </a:rPr>
            </a:br>
            <a:r>
              <a:rPr lang="ru-RU" b="1" i="1" dirty="0" smtClean="0">
                <a:solidFill>
                  <a:srgbClr val="505050"/>
                </a:solidFill>
              </a:rPr>
              <a:t>Активисты Клуба рассказывают  об </a:t>
            </a:r>
            <a:r>
              <a:rPr lang="ru-RU" b="1" i="1" dirty="0">
                <a:solidFill>
                  <a:srgbClr val="505050"/>
                </a:solidFill>
              </a:rPr>
              <a:t>истории развития пожарной охраны Богородска-Ногинска, </a:t>
            </a:r>
            <a:r>
              <a:rPr lang="ru-RU" b="1" i="1" dirty="0" smtClean="0">
                <a:solidFill>
                  <a:srgbClr val="505050"/>
                </a:solidFill>
              </a:rPr>
              <a:t>показывают </a:t>
            </a:r>
            <a:r>
              <a:rPr lang="ru-RU" b="1" i="1" dirty="0">
                <a:solidFill>
                  <a:srgbClr val="505050"/>
                </a:solidFill>
              </a:rPr>
              <a:t>исторические документы, указы 19 века, старинное пожарное оборудование, книги, агитационные листовки, фотографии, каски пожарных, наградные знаки и предметы быта, представленные в экспозиции музея.</a:t>
            </a:r>
            <a:endParaRPr lang="ru-RU" b="1" i="1" dirty="0"/>
          </a:p>
        </p:txBody>
      </p:sp>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900" y="3529013"/>
            <a:ext cx="5924549" cy="4443412"/>
          </a:xfrm>
          <a:prstGeom prst="rect">
            <a:avLst/>
          </a:prstGeom>
        </p:spPr>
      </p:pic>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7962" y="3529013"/>
            <a:ext cx="5957887" cy="4468415"/>
          </a:xfrm>
          <a:prstGeom prst="rect">
            <a:avLst/>
          </a:prstGeom>
        </p:spPr>
      </p:pic>
    </p:spTree>
    <p:extLst>
      <p:ext uri="{BB962C8B-B14F-4D97-AF65-F5344CB8AC3E}">
        <p14:creationId xmlns:p14="http://schemas.microsoft.com/office/powerpoint/2010/main" val="82926808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3" name="TextBox 2"/>
          <p:cNvSpPr txBox="1"/>
          <p:nvPr/>
        </p:nvSpPr>
        <p:spPr>
          <a:xfrm>
            <a:off x="0" y="0"/>
            <a:ext cx="12801600" cy="1754326"/>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ru-RU" sz="3600" b="1" i="1" dirty="0">
                <a:solidFill>
                  <a:srgbClr val="FF0000"/>
                </a:solidFill>
                <a:effectLst>
                  <a:outerShdw blurRad="38100" dist="38100" dir="2700000" algn="tl">
                    <a:srgbClr val="000000">
                      <a:alpha val="43137"/>
                    </a:srgbClr>
                  </a:outerShdw>
                </a:effectLst>
              </a:rPr>
              <a:t>«ДОБРОВОЛЕЦ-01» г. Ногинск</a:t>
            </a:r>
          </a:p>
          <a:p>
            <a:pPr algn="ctr"/>
            <a:r>
              <a:rPr lang="ru-RU" sz="3600" b="1" i="1" dirty="0">
                <a:solidFill>
                  <a:srgbClr val="FF0000"/>
                </a:solidFill>
                <a:effectLst>
                  <a:outerShdw blurRad="38100" dist="38100" dir="2700000" algn="tl">
                    <a:srgbClr val="000000">
                      <a:alpha val="43137"/>
                    </a:srgbClr>
                  </a:outerShdw>
                </a:effectLst>
              </a:rPr>
              <a:t> Прием </a:t>
            </a:r>
            <a:r>
              <a:rPr lang="ru-RU" sz="3600" b="1" i="1" dirty="0" smtClean="0">
                <a:solidFill>
                  <a:srgbClr val="FF0000"/>
                </a:solidFill>
                <a:effectLst>
                  <a:outerShdw blurRad="38100" dist="38100" dir="2700000" algn="tl">
                    <a:srgbClr val="000000">
                      <a:alpha val="43137"/>
                    </a:srgbClr>
                  </a:outerShdw>
                </a:effectLst>
              </a:rPr>
              <a:t>клубом делегации </a:t>
            </a:r>
            <a:r>
              <a:rPr lang="ru-RU" sz="3600" b="1" i="1" dirty="0">
                <a:solidFill>
                  <a:srgbClr val="FF0000"/>
                </a:solidFill>
                <a:effectLst>
                  <a:outerShdw blurRad="38100" dist="38100" dir="2700000" algn="tl">
                    <a:srgbClr val="000000">
                      <a:alpha val="43137"/>
                    </a:srgbClr>
                  </a:outerShdw>
                </a:effectLst>
              </a:rPr>
              <a:t>Белорусского добровольного пожарного общества</a:t>
            </a:r>
          </a:p>
        </p:txBody>
      </p:sp>
      <p:sp>
        <p:nvSpPr>
          <p:cNvPr id="2" name="AutoShape 2" descr="D:\YandexDisc\%D0%94%D0%BE%D0%B1%D1%80%D0%BE%D0%B2%D0%BE%D0%BB%D0%B5%D1%86-01\%D0%9C%D0%B5%D1%80%D0%BE%D0%BF%D1%80%D0%B8%D1%8F%D1%82%D0%B8%D1%8F %C2%BB %D0%9C%D0%BE%D1%81%D0%BA%D0%BE%D0%B2%D1%81%D0%BA%D0%BE%D0%B5 %D0%9E%D0%B1%D0%BB%D0%B0%D1%81%D1%82%D0%BD%D0%BE%D0%B5 %D0%BE%D1%82%D0%B4%D0%B5%D0%BB%D0%B5%D0%BD%D0%B8%D0%B5 %D0%92%D0%94%D0%9F%D0%9E_files\77.jpg"/>
          <p:cNvSpPr>
            <a:spLocks noChangeAspect="1" noChangeArrowheads="1"/>
          </p:cNvSpPr>
          <p:nvPr/>
        </p:nvSpPr>
        <p:spPr bwMode="auto">
          <a:xfrm>
            <a:off x="3543300" y="2657475"/>
            <a:ext cx="5715000" cy="4286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4" name="Прямоугольник 3"/>
          <p:cNvSpPr/>
          <p:nvPr/>
        </p:nvSpPr>
        <p:spPr>
          <a:xfrm>
            <a:off x="371475" y="2382980"/>
            <a:ext cx="12158663" cy="1754326"/>
          </a:xfrm>
          <a:prstGeom prst="rect">
            <a:avLst/>
          </a:prstGeom>
          <a:noFill/>
          <a:ln>
            <a:noFill/>
          </a:ln>
        </p:spPr>
        <p:style>
          <a:lnRef idx="0">
            <a:scrgbClr r="0" g="0" b="0"/>
          </a:lnRef>
          <a:fillRef idx="0">
            <a:scrgbClr r="0" g="0" b="0"/>
          </a:fillRef>
          <a:effectRef idx="0">
            <a:scrgbClr r="0" g="0" b="0"/>
          </a:effectRef>
          <a:fontRef idx="minor">
            <a:schemeClr val="accent4"/>
          </a:fontRef>
        </p:style>
        <p:txBody>
          <a:bodyPr wrap="square">
            <a:spAutoFit/>
          </a:bodyPr>
          <a:lstStyle/>
          <a:p>
            <a:pPr algn="ctr"/>
            <a:r>
              <a:rPr lang="ru-RU" b="1" i="1" dirty="0">
                <a:solidFill>
                  <a:schemeClr val="tx1"/>
                </a:solidFill>
              </a:rPr>
              <a:t>По поручению Председателя ЦС ВДПО Михаила Михайловича Верзилина Московское областное отделение ВДПО организовало </a:t>
            </a:r>
            <a:r>
              <a:rPr lang="ru-RU" b="1" i="1" dirty="0" smtClean="0">
                <a:solidFill>
                  <a:schemeClr val="tx1"/>
                </a:solidFill>
              </a:rPr>
              <a:t>24.04.15 г.  В клубе «Доброволец-01» </a:t>
            </a:r>
            <a:r>
              <a:rPr lang="ru-RU" b="1" i="1" dirty="0">
                <a:solidFill>
                  <a:schemeClr val="tx1"/>
                </a:solidFill>
              </a:rPr>
              <a:t>прием делегации Белорусского добровольного пожарного общества в лице Председателя Республиканского совета </a:t>
            </a:r>
            <a:r>
              <a:rPr lang="ru-RU" b="1" i="1" dirty="0" err="1">
                <a:solidFill>
                  <a:schemeClr val="tx1"/>
                </a:solidFill>
              </a:rPr>
              <a:t>Карпицкого</a:t>
            </a:r>
            <a:r>
              <a:rPr lang="ru-RU" b="1" i="1" dirty="0">
                <a:solidFill>
                  <a:schemeClr val="tx1"/>
                </a:solidFill>
              </a:rPr>
              <a:t> Валентина Владимировича и секретаря президиума Республиканского совета </a:t>
            </a:r>
            <a:r>
              <a:rPr lang="ru-RU" b="1" i="1" dirty="0" err="1">
                <a:solidFill>
                  <a:schemeClr val="tx1"/>
                </a:solidFill>
              </a:rPr>
              <a:t>Сацукевич</a:t>
            </a:r>
            <a:r>
              <a:rPr lang="ru-RU" b="1" i="1" dirty="0">
                <a:solidFill>
                  <a:schemeClr val="tx1"/>
                </a:solidFill>
              </a:rPr>
              <a:t> Эллины Леонидовны, которые принимали участие </a:t>
            </a:r>
            <a:r>
              <a:rPr lang="ru-RU" b="1" i="1" dirty="0" smtClean="0">
                <a:solidFill>
                  <a:schemeClr val="tx1"/>
                </a:solidFill>
              </a:rPr>
              <a:t>23.04.15 г. </a:t>
            </a:r>
            <a:r>
              <a:rPr lang="ru-RU" b="1" i="1" dirty="0">
                <a:solidFill>
                  <a:schemeClr val="tx1"/>
                </a:solidFill>
              </a:rPr>
              <a:t>на торжественных мероприятиях заключительного этапа Всероссийской акции ВДПО «Поле русской славы</a:t>
            </a:r>
            <a:r>
              <a:rPr lang="ru-RU" b="1" i="1" dirty="0" smtClean="0">
                <a:solidFill>
                  <a:schemeClr val="tx1"/>
                </a:solidFill>
              </a:rPr>
              <a:t>».</a:t>
            </a:r>
          </a:p>
          <a:p>
            <a:pPr algn="ctr"/>
            <a:endParaRPr lang="ru-RU" b="1" i="1" dirty="0">
              <a:solidFill>
                <a:schemeClr val="tx1"/>
              </a:solidFill>
            </a:endParaRPr>
          </a:p>
        </p:txBody>
      </p:sp>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258" y="4189614"/>
            <a:ext cx="5762657" cy="3832167"/>
          </a:xfrm>
          <a:prstGeom prst="roundRect">
            <a:avLst>
              <a:gd name="adj" fmla="val 0"/>
            </a:avLst>
          </a:prstGeom>
          <a:solidFill>
            <a:srgbClr val="FFFFFF">
              <a:shade val="85000"/>
            </a:srgbClr>
          </a:solidFill>
          <a:ln>
            <a:noFill/>
          </a:ln>
          <a:effectLst/>
        </p:spPr>
      </p:pic>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3305" y="4156363"/>
            <a:ext cx="5762657" cy="3832167"/>
          </a:xfrm>
          <a:prstGeom prst="rect">
            <a:avLst/>
          </a:prstGeom>
        </p:spPr>
      </p:pic>
    </p:spTree>
    <p:extLst>
      <p:ext uri="{BB962C8B-B14F-4D97-AF65-F5344CB8AC3E}">
        <p14:creationId xmlns:p14="http://schemas.microsoft.com/office/powerpoint/2010/main" val="183647109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3" name="TextBox 2"/>
          <p:cNvSpPr txBox="1"/>
          <p:nvPr/>
        </p:nvSpPr>
        <p:spPr>
          <a:xfrm>
            <a:off x="0" y="0"/>
            <a:ext cx="12801600" cy="1754326"/>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ru-RU" sz="3600" b="1" i="1" dirty="0">
                <a:solidFill>
                  <a:srgbClr val="FF0000"/>
                </a:solidFill>
                <a:effectLst>
                  <a:outerShdw blurRad="38100" dist="38100" dir="2700000" algn="tl">
                    <a:srgbClr val="000000">
                      <a:alpha val="43137"/>
                    </a:srgbClr>
                  </a:outerShdw>
                </a:effectLst>
              </a:rPr>
              <a:t>«ДОБРОВОЛЕЦ-01» г. Ногинск</a:t>
            </a:r>
          </a:p>
          <a:p>
            <a:pPr algn="ctr"/>
            <a:r>
              <a:rPr lang="ru-RU" sz="3600" b="1" i="1" dirty="0">
                <a:solidFill>
                  <a:srgbClr val="FF0000"/>
                </a:solidFill>
                <a:effectLst>
                  <a:outerShdw blurRad="38100" dist="38100" dir="2700000" algn="tl">
                    <a:srgbClr val="000000">
                      <a:alpha val="43137"/>
                    </a:srgbClr>
                  </a:outerShdw>
                </a:effectLst>
              </a:rPr>
              <a:t> Прием </a:t>
            </a:r>
            <a:r>
              <a:rPr lang="ru-RU" sz="3600" b="1" i="1" dirty="0" smtClean="0">
                <a:solidFill>
                  <a:srgbClr val="FF0000"/>
                </a:solidFill>
                <a:effectLst>
                  <a:outerShdw blurRad="38100" dist="38100" dir="2700000" algn="tl">
                    <a:srgbClr val="000000">
                      <a:alpha val="43137"/>
                    </a:srgbClr>
                  </a:outerShdw>
                </a:effectLst>
              </a:rPr>
              <a:t>клубом делегации </a:t>
            </a:r>
            <a:r>
              <a:rPr lang="ru-RU" sz="3600" b="1" i="1" dirty="0">
                <a:solidFill>
                  <a:srgbClr val="FF0000"/>
                </a:solidFill>
                <a:effectLst>
                  <a:outerShdw blurRad="38100" dist="38100" dir="2700000" algn="tl">
                    <a:srgbClr val="000000">
                      <a:alpha val="43137"/>
                    </a:srgbClr>
                  </a:outerShdw>
                </a:effectLst>
              </a:rPr>
              <a:t>Белорусского добровольного пожарного общества</a:t>
            </a:r>
          </a:p>
        </p:txBody>
      </p:sp>
      <p:sp>
        <p:nvSpPr>
          <p:cNvPr id="4" name="Прямоугольник 3"/>
          <p:cNvSpPr/>
          <p:nvPr/>
        </p:nvSpPr>
        <p:spPr>
          <a:xfrm>
            <a:off x="0" y="1754326"/>
            <a:ext cx="12801600" cy="1200329"/>
          </a:xfrm>
          <a:prstGeom prst="rect">
            <a:avLst/>
          </a:prstGeom>
          <a:noFill/>
          <a:ln>
            <a:noFill/>
          </a:ln>
        </p:spPr>
        <p:style>
          <a:lnRef idx="0">
            <a:scrgbClr r="0" g="0" b="0"/>
          </a:lnRef>
          <a:fillRef idx="0">
            <a:scrgbClr r="0" g="0" b="0"/>
          </a:fillRef>
          <a:effectRef idx="0">
            <a:scrgbClr r="0" g="0" b="0"/>
          </a:effectRef>
          <a:fontRef idx="minor">
            <a:schemeClr val="accent4"/>
          </a:fontRef>
        </p:style>
        <p:txBody>
          <a:bodyPr wrap="square">
            <a:spAutoFit/>
          </a:bodyPr>
          <a:lstStyle/>
          <a:p>
            <a:pPr algn="ctr"/>
            <a:r>
              <a:rPr lang="ru-RU" b="1" i="1" dirty="0" smtClean="0">
                <a:solidFill>
                  <a:schemeClr val="tx1"/>
                </a:solidFill>
              </a:rPr>
              <a:t>Во </a:t>
            </a:r>
            <a:r>
              <a:rPr lang="ru-RU" b="1" i="1" dirty="0">
                <a:solidFill>
                  <a:schemeClr val="tx1"/>
                </a:solidFill>
              </a:rPr>
              <a:t>время посещения </a:t>
            </a:r>
            <a:r>
              <a:rPr lang="ru-RU" b="1" i="1" dirty="0" smtClean="0">
                <a:solidFill>
                  <a:schemeClr val="tx1"/>
                </a:solidFill>
              </a:rPr>
              <a:t>клуба белорусские </a:t>
            </a:r>
            <a:r>
              <a:rPr lang="ru-RU" b="1" i="1" dirty="0">
                <a:solidFill>
                  <a:schemeClr val="tx1"/>
                </a:solidFill>
              </a:rPr>
              <a:t>коллеги преподнесли </a:t>
            </a:r>
            <a:r>
              <a:rPr lang="ru-RU" b="1" i="1" dirty="0" smtClean="0">
                <a:solidFill>
                  <a:schemeClr val="tx1"/>
                </a:solidFill>
              </a:rPr>
              <a:t> </a:t>
            </a:r>
            <a:r>
              <a:rPr lang="ru-RU" b="1" i="1" dirty="0">
                <a:solidFill>
                  <a:schemeClr val="tx1"/>
                </a:solidFill>
              </a:rPr>
              <a:t>подарки (книги, вымпелы, символы) и получили памятные подарки от </a:t>
            </a:r>
            <a:r>
              <a:rPr lang="ru-RU" b="1" i="1" dirty="0" smtClean="0">
                <a:solidFill>
                  <a:schemeClr val="tx1"/>
                </a:solidFill>
              </a:rPr>
              <a:t>активистов клуба.</a:t>
            </a:r>
            <a:endParaRPr lang="ru-RU" b="1" i="1" dirty="0">
              <a:solidFill>
                <a:schemeClr val="tx1"/>
              </a:solidFill>
            </a:endParaRPr>
          </a:p>
          <a:p>
            <a:pPr algn="ctr"/>
            <a:r>
              <a:rPr lang="ru-RU" b="1" i="1" dirty="0">
                <a:solidFill>
                  <a:schemeClr val="tx1"/>
                </a:solidFill>
              </a:rPr>
              <a:t>В ходе пребывания делегации БДПО были обсуждены вопросы развития пожарного добровольчества и дальнейшего </a:t>
            </a:r>
            <a:r>
              <a:rPr lang="ru-RU" b="1" i="1" dirty="0" smtClean="0">
                <a:solidFill>
                  <a:schemeClr val="tx1"/>
                </a:solidFill>
              </a:rPr>
              <a:t>сотрудничества и совершенствования форм работы клубов добровольных пожарных.</a:t>
            </a:r>
            <a:endParaRPr lang="ru-RU" b="1" i="1" dirty="0">
              <a:solidFill>
                <a:schemeClr val="tx1"/>
              </a:solidFill>
            </a:endParaRPr>
          </a:p>
        </p:txBody>
      </p:sp>
      <p:graphicFrame>
        <p:nvGraphicFramePr>
          <p:cNvPr id="16" name="Схема 15"/>
          <p:cNvGraphicFramePr/>
          <p:nvPr>
            <p:extLst>
              <p:ext uri="{D42A27DB-BD31-4B8C-83A1-F6EECF244321}">
                <p14:modId xmlns:p14="http://schemas.microsoft.com/office/powerpoint/2010/main" val="918380143"/>
              </p:ext>
            </p:extLst>
          </p:nvPr>
        </p:nvGraphicFramePr>
        <p:xfrm>
          <a:off x="0" y="2954655"/>
          <a:ext cx="12801600" cy="66465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1587409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3" name="TextBox 2"/>
          <p:cNvSpPr txBox="1"/>
          <p:nvPr/>
        </p:nvSpPr>
        <p:spPr>
          <a:xfrm>
            <a:off x="0" y="0"/>
            <a:ext cx="12801600" cy="1200329"/>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ru-RU" sz="3600" b="1" i="1" dirty="0">
                <a:solidFill>
                  <a:srgbClr val="FF0000"/>
                </a:solidFill>
                <a:effectLst>
                  <a:outerShdw blurRad="38100" dist="38100" dir="2700000" algn="tl">
                    <a:srgbClr val="000000">
                      <a:alpha val="43137"/>
                    </a:srgbClr>
                  </a:outerShdw>
                </a:effectLst>
              </a:rPr>
              <a:t>«ДОБРОВОЛЕЦ-01» г. Ногинск</a:t>
            </a:r>
          </a:p>
          <a:p>
            <a:pPr algn="ctr"/>
            <a:r>
              <a:rPr lang="ru-RU" sz="3600" b="1" i="1" dirty="0">
                <a:solidFill>
                  <a:srgbClr val="FF0000"/>
                </a:solidFill>
                <a:effectLst>
                  <a:outerShdw blurRad="38100" dist="38100" dir="2700000" algn="tl">
                    <a:srgbClr val="000000">
                      <a:alpha val="43137"/>
                    </a:srgbClr>
                  </a:outerShdw>
                </a:effectLst>
              </a:rPr>
              <a:t> </a:t>
            </a:r>
            <a:r>
              <a:rPr lang="ru-RU" sz="3600" b="1" i="1" dirty="0" smtClean="0">
                <a:solidFill>
                  <a:srgbClr val="FF0000"/>
                </a:solidFill>
                <a:effectLst>
                  <a:outerShdw blurRad="38100" dist="38100" dir="2700000" algn="tl">
                    <a:srgbClr val="000000">
                      <a:alpha val="43137"/>
                    </a:srgbClr>
                  </a:outerShdw>
                </a:effectLst>
              </a:rPr>
              <a:t>Клуб пополнился экспонатами советского периода</a:t>
            </a:r>
            <a:endParaRPr lang="ru-RU" sz="3600" b="1" i="1" dirty="0">
              <a:solidFill>
                <a:srgbClr val="FF0000"/>
              </a:solidFill>
              <a:effectLst>
                <a:outerShdw blurRad="38100" dist="38100" dir="2700000" algn="tl">
                  <a:srgbClr val="000000">
                    <a:alpha val="43137"/>
                  </a:srgbClr>
                </a:outerShdw>
              </a:effectLst>
            </a:endParaRPr>
          </a:p>
        </p:txBody>
      </p:sp>
      <p:sp>
        <p:nvSpPr>
          <p:cNvPr id="2" name="AutoShape 2" descr="D:\YandexDisc\%D0%94%D0%BE%D0%B1%D1%80%D0%BE%D0%B2%D0%BE%D0%BB%D0%B5%D1%86-01\%D0%9C%D0%B5%D1%80%D0%BE%D0%BF%D1%80%D0%B8%D1%8F%D1%82%D0%B8%D1%8F %C2%BB %D0%9C%D0%BE%D1%81%D0%BA%D0%BE%D0%B2%D1%81%D0%BA%D0%BE%D0%B5 %D0%9E%D0%B1%D0%BB%D0%B0%D1%81%D1%82%D0%BD%D0%BE%D0%B5 %D0%BE%D1%82%D0%B4%D0%B5%D0%BB%D0%B5%D0%BD%D0%B8%D0%B5 %D0%92%D0%94%D0%9F%D0%9E_files\77.jpg"/>
          <p:cNvSpPr>
            <a:spLocks noChangeAspect="1" noChangeArrowheads="1"/>
          </p:cNvSpPr>
          <p:nvPr/>
        </p:nvSpPr>
        <p:spPr bwMode="auto">
          <a:xfrm>
            <a:off x="3543300" y="2657475"/>
            <a:ext cx="5715000" cy="4286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4" name="Прямоугольник 3"/>
          <p:cNvSpPr/>
          <p:nvPr/>
        </p:nvSpPr>
        <p:spPr>
          <a:xfrm>
            <a:off x="285750" y="1482854"/>
            <a:ext cx="12272963" cy="3139321"/>
          </a:xfrm>
          <a:prstGeom prst="rect">
            <a:avLst/>
          </a:prstGeom>
          <a:noFill/>
          <a:ln>
            <a:noFill/>
          </a:ln>
        </p:spPr>
        <p:style>
          <a:lnRef idx="0">
            <a:scrgbClr r="0" g="0" b="0"/>
          </a:lnRef>
          <a:fillRef idx="0">
            <a:scrgbClr r="0" g="0" b="0"/>
          </a:fillRef>
          <a:effectRef idx="0">
            <a:scrgbClr r="0" g="0" b="0"/>
          </a:effectRef>
          <a:fontRef idx="minor">
            <a:schemeClr val="accent4"/>
          </a:fontRef>
        </p:style>
        <p:txBody>
          <a:bodyPr wrap="square">
            <a:spAutoFit/>
          </a:bodyPr>
          <a:lstStyle/>
          <a:p>
            <a:pPr algn="ctr"/>
            <a:r>
              <a:rPr lang="ru-RU" b="1" i="1" dirty="0" smtClean="0">
                <a:solidFill>
                  <a:schemeClr val="tx1"/>
                </a:solidFill>
              </a:rPr>
              <a:t>В рамках выполнения плана </a:t>
            </a:r>
            <a:r>
              <a:rPr lang="ru-RU" b="1" i="1" dirty="0">
                <a:solidFill>
                  <a:schemeClr val="tx1"/>
                </a:solidFill>
              </a:rPr>
              <a:t>основных мероприятий </a:t>
            </a:r>
            <a:r>
              <a:rPr lang="ru-RU" b="1" i="1" dirty="0" smtClean="0">
                <a:solidFill>
                  <a:schemeClr val="tx1"/>
                </a:solidFill>
              </a:rPr>
              <a:t>работы клуба на </a:t>
            </a:r>
            <a:r>
              <a:rPr lang="ru-RU" b="1" i="1" dirty="0">
                <a:solidFill>
                  <a:schemeClr val="tx1"/>
                </a:solidFill>
              </a:rPr>
              <a:t>2015 год, 1 октября 2015 года состоялась передача от ГУ МЧС России по Московской области пожарной техники в количестве 3-х единиц, а именно: автомобиль насосно-рукавный (АНР-40 (130)), автомобиль штабной (УАЗ-452), пожарный дымосос на базе одноосного прицепа, в качестве музейных экспонатов</a:t>
            </a:r>
            <a:r>
              <a:rPr lang="ru-RU" b="1" i="1" dirty="0" smtClean="0">
                <a:solidFill>
                  <a:schemeClr val="tx1"/>
                </a:solidFill>
              </a:rPr>
              <a:t>.</a:t>
            </a:r>
          </a:p>
          <a:p>
            <a:pPr algn="ctr"/>
            <a:endParaRPr lang="ru-RU" b="1" i="1" dirty="0">
              <a:solidFill>
                <a:schemeClr val="tx1"/>
              </a:solidFill>
            </a:endParaRPr>
          </a:p>
          <a:p>
            <a:pPr algn="ctr"/>
            <a:r>
              <a:rPr lang="ru-RU" b="1" i="1" dirty="0">
                <a:solidFill>
                  <a:schemeClr val="tx1"/>
                </a:solidFill>
              </a:rPr>
              <a:t>Если сделать небольшой экскурс в историю, то необходимо отметить, что вся переданная техника десятилетиями использовалась при тушении пожаров в восточных районах Подмосковья (Ногинский, Орехово-Зуевский, Павлово-Посадский). </a:t>
            </a:r>
            <a:endParaRPr lang="ru-RU" b="1" i="1" dirty="0" smtClean="0">
              <a:solidFill>
                <a:schemeClr val="tx1"/>
              </a:solidFill>
            </a:endParaRPr>
          </a:p>
          <a:p>
            <a:pPr algn="ctr"/>
            <a:endParaRPr lang="ru-RU" b="1" i="1" dirty="0">
              <a:solidFill>
                <a:schemeClr val="tx1"/>
              </a:solidFill>
            </a:endParaRPr>
          </a:p>
          <a:p>
            <a:pPr algn="ctr"/>
            <a:r>
              <a:rPr lang="ru-RU" b="1" i="1" dirty="0">
                <a:solidFill>
                  <a:schemeClr val="tx1"/>
                </a:solidFill>
              </a:rPr>
              <a:t>Для размещения пожарной техники была построена смотровая площадка с навесом, на которой планируется проведение экскурсионных </a:t>
            </a:r>
            <a:r>
              <a:rPr lang="ru-RU" b="1" i="1" dirty="0" smtClean="0">
                <a:solidFill>
                  <a:schemeClr val="tx1"/>
                </a:solidFill>
              </a:rPr>
              <a:t>мероприятий и занятий с новыми членами клуба. </a:t>
            </a:r>
            <a:endParaRPr lang="ru-RU" b="1" i="1" dirty="0">
              <a:solidFill>
                <a:schemeClr val="tx1"/>
              </a:solidFill>
            </a:endParaRPr>
          </a:p>
        </p:txBody>
      </p:sp>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6539" y="5224939"/>
            <a:ext cx="5943600" cy="3952494"/>
          </a:xfrm>
          <a:prstGeom prst="rect">
            <a:avLst/>
          </a:prstGeom>
        </p:spPr>
      </p:pic>
      <p:pic>
        <p:nvPicPr>
          <p:cNvPr id="10" name="Рисунок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5749" y="5229225"/>
            <a:ext cx="5929849" cy="3943350"/>
          </a:xfrm>
          <a:prstGeom prst="rect">
            <a:avLst/>
          </a:prstGeom>
        </p:spPr>
      </p:pic>
    </p:spTree>
    <p:extLst>
      <p:ext uri="{BB962C8B-B14F-4D97-AF65-F5344CB8AC3E}">
        <p14:creationId xmlns:p14="http://schemas.microsoft.com/office/powerpoint/2010/main" val="128476835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3" name="TextBox 2"/>
          <p:cNvSpPr txBox="1"/>
          <p:nvPr/>
        </p:nvSpPr>
        <p:spPr>
          <a:xfrm>
            <a:off x="0" y="0"/>
            <a:ext cx="12801600" cy="1200329"/>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ru-RU" sz="3600" b="1" i="1" dirty="0">
                <a:solidFill>
                  <a:srgbClr val="FF0000"/>
                </a:solidFill>
                <a:effectLst>
                  <a:outerShdw blurRad="38100" dist="38100" dir="2700000" algn="tl">
                    <a:srgbClr val="000000">
                      <a:alpha val="43137"/>
                    </a:srgbClr>
                  </a:outerShdw>
                </a:effectLst>
              </a:rPr>
              <a:t>«ДОБРОВОЛЕЦ-01» г. Ногинск</a:t>
            </a:r>
          </a:p>
          <a:p>
            <a:pPr algn="ctr"/>
            <a:r>
              <a:rPr lang="ru-RU" sz="3600" b="1" i="1" dirty="0">
                <a:solidFill>
                  <a:srgbClr val="FF0000"/>
                </a:solidFill>
                <a:effectLst>
                  <a:outerShdw blurRad="38100" dist="38100" dir="2700000" algn="tl">
                    <a:srgbClr val="000000">
                      <a:alpha val="43137"/>
                    </a:srgbClr>
                  </a:outerShdw>
                </a:effectLst>
              </a:rPr>
              <a:t> </a:t>
            </a:r>
            <a:r>
              <a:rPr lang="ru-RU" sz="3600" b="1" i="1" dirty="0" smtClean="0">
                <a:solidFill>
                  <a:srgbClr val="FF0000"/>
                </a:solidFill>
                <a:effectLst>
                  <a:outerShdw blurRad="38100" dist="38100" dir="2700000" algn="tl">
                    <a:srgbClr val="000000">
                      <a:alpha val="43137"/>
                    </a:srgbClr>
                  </a:outerShdw>
                </a:effectLst>
              </a:rPr>
              <a:t> Клуб пополнился экспонатами советского периода</a:t>
            </a:r>
            <a:endParaRPr lang="ru-RU" sz="3600" b="1" i="1" dirty="0">
              <a:solidFill>
                <a:srgbClr val="FF0000"/>
              </a:solidFill>
              <a:effectLst>
                <a:outerShdw blurRad="38100" dist="38100" dir="2700000" algn="tl">
                  <a:srgbClr val="000000">
                    <a:alpha val="43137"/>
                  </a:srgbClr>
                </a:outerShdw>
              </a:effectLst>
            </a:endParaRPr>
          </a:p>
        </p:txBody>
      </p:sp>
      <p:sp>
        <p:nvSpPr>
          <p:cNvPr id="2" name="AutoShape 2" descr="D:\YandexDisc\%D0%94%D0%BE%D0%B1%D1%80%D0%BE%D0%B2%D0%BE%D0%BB%D0%B5%D1%86-01\%D0%9C%D0%B5%D1%80%D0%BE%D0%BF%D1%80%D0%B8%D1%8F%D1%82%D0%B8%D1%8F %C2%BB %D0%9C%D0%BE%D1%81%D0%BA%D0%BE%D0%B2%D1%81%D0%BA%D0%BE%D0%B5 %D0%9E%D0%B1%D0%BB%D0%B0%D1%81%D1%82%D0%BD%D0%BE%D0%B5 %D0%BE%D1%82%D0%B4%D0%B5%D0%BB%D0%B5%D0%BD%D0%B8%D0%B5 %D0%92%D0%94%D0%9F%D0%9E_files\77.jpg"/>
          <p:cNvSpPr>
            <a:spLocks noChangeAspect="1" noChangeArrowheads="1"/>
          </p:cNvSpPr>
          <p:nvPr/>
        </p:nvSpPr>
        <p:spPr bwMode="auto">
          <a:xfrm>
            <a:off x="3543300" y="2657475"/>
            <a:ext cx="5715000" cy="4286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872" y="1729048"/>
            <a:ext cx="5554244" cy="3693572"/>
          </a:xfrm>
          <a:prstGeom prst="rect">
            <a:avLst/>
          </a:prstGeom>
        </p:spPr>
      </p:pic>
      <p:pic>
        <p:nvPicPr>
          <p:cNvPr id="9" name="Рисунок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9445" y="3957618"/>
            <a:ext cx="5936519" cy="3947785"/>
          </a:xfrm>
          <a:prstGeom prst="rect">
            <a:avLst/>
          </a:prstGeom>
        </p:spPr>
      </p:pic>
    </p:spTree>
    <p:extLst>
      <p:ext uri="{BB962C8B-B14F-4D97-AF65-F5344CB8AC3E}">
        <p14:creationId xmlns:p14="http://schemas.microsoft.com/office/powerpoint/2010/main" val="60007924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3" name="TextBox 2"/>
          <p:cNvSpPr txBox="1"/>
          <p:nvPr/>
        </p:nvSpPr>
        <p:spPr>
          <a:xfrm>
            <a:off x="0" y="0"/>
            <a:ext cx="12801600" cy="1200329"/>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ru-RU" sz="3600" b="1" i="1" dirty="0">
                <a:solidFill>
                  <a:srgbClr val="FF0000"/>
                </a:solidFill>
                <a:effectLst>
                  <a:outerShdw blurRad="38100" dist="38100" dir="2700000" algn="tl">
                    <a:srgbClr val="000000">
                      <a:alpha val="43137"/>
                    </a:srgbClr>
                  </a:outerShdw>
                </a:effectLst>
              </a:rPr>
              <a:t>«ДОБРОВОЛЕЦ-01» г. Ногинск</a:t>
            </a:r>
          </a:p>
          <a:p>
            <a:pPr algn="ctr"/>
            <a:r>
              <a:rPr lang="ru-RU" sz="3600" b="1" i="1" dirty="0">
                <a:solidFill>
                  <a:srgbClr val="FF0000"/>
                </a:solidFill>
                <a:effectLst>
                  <a:outerShdw blurRad="38100" dist="38100" dir="2700000" algn="tl">
                    <a:srgbClr val="000000">
                      <a:alpha val="43137"/>
                    </a:srgbClr>
                  </a:outerShdw>
                </a:effectLst>
              </a:rPr>
              <a:t> </a:t>
            </a:r>
            <a:r>
              <a:rPr lang="ru-RU" sz="3600" b="1" i="1" dirty="0" smtClean="0">
                <a:solidFill>
                  <a:srgbClr val="FF0000"/>
                </a:solidFill>
                <a:effectLst>
                  <a:outerShdw blurRad="38100" dist="38100" dir="2700000" algn="tl">
                    <a:srgbClr val="000000">
                      <a:alpha val="43137"/>
                    </a:srgbClr>
                  </a:outerShdw>
                </a:effectLst>
              </a:rPr>
              <a:t> Немецкая делегация посетила добровольцев России</a:t>
            </a:r>
            <a:endParaRPr lang="ru-RU" sz="3600" b="1" i="1" dirty="0">
              <a:solidFill>
                <a:srgbClr val="FF0000"/>
              </a:solidFill>
              <a:effectLst>
                <a:outerShdw blurRad="38100" dist="38100" dir="2700000" algn="tl">
                  <a:srgbClr val="000000">
                    <a:alpha val="43137"/>
                  </a:srgbClr>
                </a:outerShdw>
              </a:effectLst>
            </a:endParaRPr>
          </a:p>
        </p:txBody>
      </p:sp>
      <p:sp>
        <p:nvSpPr>
          <p:cNvPr id="4" name="Прямоугольник 3"/>
          <p:cNvSpPr/>
          <p:nvPr/>
        </p:nvSpPr>
        <p:spPr>
          <a:xfrm>
            <a:off x="-1" y="1213097"/>
            <a:ext cx="12801600" cy="369332"/>
          </a:xfrm>
          <a:prstGeom prst="rect">
            <a:avLst/>
          </a:prstGeom>
          <a:noFill/>
          <a:ln>
            <a:noFill/>
          </a:ln>
        </p:spPr>
        <p:style>
          <a:lnRef idx="0">
            <a:scrgbClr r="0" g="0" b="0"/>
          </a:lnRef>
          <a:fillRef idx="0">
            <a:scrgbClr r="0" g="0" b="0"/>
          </a:fillRef>
          <a:effectRef idx="0">
            <a:scrgbClr r="0" g="0" b="0"/>
          </a:effectRef>
          <a:fontRef idx="minor">
            <a:schemeClr val="accent4"/>
          </a:fontRef>
        </p:style>
        <p:txBody>
          <a:bodyPr wrap="square">
            <a:spAutoFit/>
          </a:bodyPr>
          <a:lstStyle/>
          <a:p>
            <a:pPr algn="ctr"/>
            <a:r>
              <a:rPr lang="ru-RU" b="1" i="1" dirty="0" smtClean="0">
                <a:solidFill>
                  <a:schemeClr val="tx1"/>
                </a:solidFill>
              </a:rPr>
              <a:t>Представители </a:t>
            </a:r>
            <a:r>
              <a:rPr lang="ru-RU" b="1" i="1" dirty="0">
                <a:solidFill>
                  <a:schemeClr val="tx1"/>
                </a:solidFill>
              </a:rPr>
              <a:t>делегации посетили </a:t>
            </a:r>
            <a:r>
              <a:rPr lang="ru-RU" b="1" i="1" dirty="0" smtClean="0">
                <a:solidFill>
                  <a:schemeClr val="tx1"/>
                </a:solidFill>
              </a:rPr>
              <a:t>клуб «Доброволец-01».</a:t>
            </a:r>
          </a:p>
        </p:txBody>
      </p:sp>
      <p:graphicFrame>
        <p:nvGraphicFramePr>
          <p:cNvPr id="12" name="Схема 11"/>
          <p:cNvGraphicFramePr/>
          <p:nvPr/>
        </p:nvGraphicFramePr>
        <p:xfrm>
          <a:off x="0" y="1884964"/>
          <a:ext cx="12801599" cy="77162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5902704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3" name="TextBox 2"/>
          <p:cNvSpPr txBox="1"/>
          <p:nvPr/>
        </p:nvSpPr>
        <p:spPr>
          <a:xfrm>
            <a:off x="0" y="0"/>
            <a:ext cx="12801600" cy="1200329"/>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ru-RU" sz="3600" b="1" i="1" dirty="0">
                <a:solidFill>
                  <a:srgbClr val="FF0000"/>
                </a:solidFill>
                <a:effectLst>
                  <a:outerShdw blurRad="38100" dist="38100" dir="2700000" algn="tl">
                    <a:srgbClr val="000000">
                      <a:alpha val="43137"/>
                    </a:srgbClr>
                  </a:outerShdw>
                </a:effectLst>
              </a:rPr>
              <a:t>«ДОБРОВОЛЕЦ-01» г. Ногинск</a:t>
            </a:r>
          </a:p>
          <a:p>
            <a:pPr algn="ctr"/>
            <a:r>
              <a:rPr lang="ru-RU" sz="3600" b="1" i="1" dirty="0">
                <a:solidFill>
                  <a:srgbClr val="FF0000"/>
                </a:solidFill>
                <a:effectLst>
                  <a:outerShdw blurRad="38100" dist="38100" dir="2700000" algn="tl">
                    <a:srgbClr val="000000">
                      <a:alpha val="43137"/>
                    </a:srgbClr>
                  </a:outerShdw>
                </a:effectLst>
              </a:rPr>
              <a:t> </a:t>
            </a:r>
            <a:r>
              <a:rPr lang="ru-RU" sz="3600" b="1" i="1" dirty="0" smtClean="0">
                <a:solidFill>
                  <a:srgbClr val="FF0000"/>
                </a:solidFill>
                <a:effectLst>
                  <a:outerShdw blurRad="38100" dist="38100" dir="2700000" algn="tl">
                    <a:srgbClr val="000000">
                      <a:alpha val="43137"/>
                    </a:srgbClr>
                  </a:outerShdw>
                </a:effectLst>
              </a:rPr>
              <a:t> Немецкая делегация посетила добровольцев России</a:t>
            </a:r>
            <a:endParaRPr lang="ru-RU" sz="3600" b="1" i="1" dirty="0">
              <a:solidFill>
                <a:srgbClr val="FF0000"/>
              </a:solidFill>
              <a:effectLst>
                <a:outerShdw blurRad="38100" dist="38100" dir="2700000" algn="tl">
                  <a:srgbClr val="000000">
                    <a:alpha val="43137"/>
                  </a:srgbClr>
                </a:outerShdw>
              </a:effectLst>
            </a:endParaRPr>
          </a:p>
        </p:txBody>
      </p:sp>
      <p:sp>
        <p:nvSpPr>
          <p:cNvPr id="4" name="Прямоугольник 3"/>
          <p:cNvSpPr/>
          <p:nvPr/>
        </p:nvSpPr>
        <p:spPr>
          <a:xfrm>
            <a:off x="828675" y="1770309"/>
            <a:ext cx="11001376" cy="923330"/>
          </a:xfrm>
          <a:prstGeom prst="rect">
            <a:avLst/>
          </a:prstGeom>
          <a:noFill/>
          <a:ln>
            <a:noFill/>
          </a:ln>
        </p:spPr>
        <p:style>
          <a:lnRef idx="0">
            <a:scrgbClr r="0" g="0" b="0"/>
          </a:lnRef>
          <a:fillRef idx="0">
            <a:scrgbClr r="0" g="0" b="0"/>
          </a:fillRef>
          <a:effectRef idx="0">
            <a:scrgbClr r="0" g="0" b="0"/>
          </a:effectRef>
          <a:fontRef idx="minor">
            <a:schemeClr val="accent4"/>
          </a:fontRef>
        </p:style>
        <p:txBody>
          <a:bodyPr wrap="square">
            <a:spAutoFit/>
          </a:bodyPr>
          <a:lstStyle/>
          <a:p>
            <a:pPr algn="ctr"/>
            <a:r>
              <a:rPr lang="ru-RU" b="1" i="1" dirty="0" smtClean="0">
                <a:solidFill>
                  <a:schemeClr val="tx1"/>
                </a:solidFill>
              </a:rPr>
              <a:t>Гости из Германии ознакомились </a:t>
            </a:r>
            <a:r>
              <a:rPr lang="ru-RU" b="1" i="1" dirty="0">
                <a:solidFill>
                  <a:schemeClr val="tx1"/>
                </a:solidFill>
              </a:rPr>
              <a:t>с </a:t>
            </a:r>
            <a:r>
              <a:rPr lang="ru-RU" b="1" i="1" dirty="0" smtClean="0">
                <a:solidFill>
                  <a:schemeClr val="tx1"/>
                </a:solidFill>
              </a:rPr>
              <a:t>организационной структурой и деятельностью клуба. </a:t>
            </a:r>
          </a:p>
          <a:p>
            <a:pPr algn="ctr"/>
            <a:endParaRPr lang="ru-RU" b="1" i="1" dirty="0">
              <a:solidFill>
                <a:schemeClr val="tx1"/>
              </a:solidFill>
            </a:endParaRPr>
          </a:p>
          <a:p>
            <a:pPr algn="ctr"/>
            <a:r>
              <a:rPr lang="ru-RU" b="1" i="1" dirty="0">
                <a:solidFill>
                  <a:schemeClr val="tx1"/>
                </a:solidFill>
              </a:rPr>
              <a:t>На память немецким коллегам были вручены </a:t>
            </a:r>
            <a:r>
              <a:rPr lang="ru-RU" b="1" i="1" dirty="0" smtClean="0">
                <a:solidFill>
                  <a:schemeClr val="tx1"/>
                </a:solidFill>
              </a:rPr>
              <a:t>подарки, </a:t>
            </a:r>
            <a:r>
              <a:rPr lang="ru-RU" b="1" i="1" dirty="0">
                <a:solidFill>
                  <a:schemeClr val="tx1"/>
                </a:solidFill>
              </a:rPr>
              <a:t>выполненные Подмосковными мастерами.</a:t>
            </a:r>
          </a:p>
        </p:txBody>
      </p:sp>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136" y="3724101"/>
            <a:ext cx="5962662" cy="3965171"/>
          </a:xfrm>
          <a:prstGeom prst="rect">
            <a:avLst/>
          </a:prstGeom>
        </p:spPr>
      </p:pic>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0428" y="3705912"/>
            <a:ext cx="6001787" cy="3991189"/>
          </a:xfrm>
          <a:prstGeom prst="rect">
            <a:avLst/>
          </a:prstGeom>
        </p:spPr>
      </p:pic>
    </p:spTree>
    <p:extLst>
      <p:ext uri="{BB962C8B-B14F-4D97-AF65-F5344CB8AC3E}">
        <p14:creationId xmlns:p14="http://schemas.microsoft.com/office/powerpoint/2010/main" val="381590532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3" name="TextBox 2"/>
          <p:cNvSpPr txBox="1"/>
          <p:nvPr/>
        </p:nvSpPr>
        <p:spPr>
          <a:xfrm>
            <a:off x="0" y="0"/>
            <a:ext cx="12801600" cy="1754326"/>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ru-RU" sz="3600" b="1" i="1" dirty="0">
                <a:solidFill>
                  <a:srgbClr val="FF0000"/>
                </a:solidFill>
                <a:effectLst>
                  <a:outerShdw blurRad="38100" dist="38100" dir="2700000" algn="tl">
                    <a:srgbClr val="000000">
                      <a:alpha val="43137"/>
                    </a:srgbClr>
                  </a:outerShdw>
                </a:effectLst>
              </a:rPr>
              <a:t>«ДОБРОВОЛЕЦ-01» г. Ногинск</a:t>
            </a:r>
          </a:p>
          <a:p>
            <a:pPr algn="ctr"/>
            <a:r>
              <a:rPr lang="ru-RU" sz="3600" b="1" i="1" dirty="0">
                <a:solidFill>
                  <a:srgbClr val="FF0000"/>
                </a:solidFill>
                <a:effectLst>
                  <a:outerShdw blurRad="38100" dist="38100" dir="2700000" algn="tl">
                    <a:srgbClr val="000000">
                      <a:alpha val="43137"/>
                    </a:srgbClr>
                  </a:outerShdw>
                </a:effectLst>
              </a:rPr>
              <a:t> </a:t>
            </a:r>
            <a:r>
              <a:rPr lang="ru-RU" sz="3600" b="1" i="1" dirty="0" smtClean="0">
                <a:solidFill>
                  <a:srgbClr val="FF0000"/>
                </a:solidFill>
                <a:effectLst>
                  <a:outerShdw blurRad="38100" dist="38100" dir="2700000" algn="tl">
                    <a:srgbClr val="000000">
                      <a:alpha val="43137"/>
                    </a:srgbClr>
                  </a:outerShdw>
                </a:effectLst>
              </a:rPr>
              <a:t> Актив клуба на Международном дне добровольцев</a:t>
            </a:r>
            <a:br>
              <a:rPr lang="ru-RU" sz="3600" b="1" i="1" dirty="0" smtClean="0">
                <a:solidFill>
                  <a:srgbClr val="FF0000"/>
                </a:solidFill>
                <a:effectLst>
                  <a:outerShdw blurRad="38100" dist="38100" dir="2700000" algn="tl">
                    <a:srgbClr val="000000">
                      <a:alpha val="43137"/>
                    </a:srgbClr>
                  </a:outerShdw>
                </a:effectLst>
              </a:rPr>
            </a:br>
            <a:r>
              <a:rPr lang="ru-RU" sz="3600" b="1" i="1" dirty="0" smtClean="0">
                <a:solidFill>
                  <a:srgbClr val="FF0000"/>
                </a:solidFill>
                <a:effectLst>
                  <a:outerShdw blurRad="38100" dist="38100" dir="2700000" algn="tl">
                    <a:srgbClr val="000000">
                      <a:alpha val="43137"/>
                    </a:srgbClr>
                  </a:outerShdw>
                </a:effectLst>
              </a:rPr>
              <a:t>в Серпухове (декабрь, 2015 г.)</a:t>
            </a:r>
            <a:endParaRPr lang="ru-RU" sz="3600" b="1" i="1" dirty="0">
              <a:solidFill>
                <a:srgbClr val="FF0000"/>
              </a:solidFill>
              <a:effectLst>
                <a:outerShdw blurRad="38100" dist="38100" dir="2700000" algn="tl">
                  <a:srgbClr val="000000">
                    <a:alpha val="43137"/>
                  </a:srgbClr>
                </a:outerShdw>
              </a:effectLst>
            </a:endParaRPr>
          </a:p>
        </p:txBody>
      </p:sp>
      <p:sp>
        <p:nvSpPr>
          <p:cNvPr id="4" name="Прямоугольник 3"/>
          <p:cNvSpPr/>
          <p:nvPr/>
        </p:nvSpPr>
        <p:spPr>
          <a:xfrm>
            <a:off x="828675" y="1770309"/>
            <a:ext cx="11001376" cy="1477328"/>
          </a:xfrm>
          <a:prstGeom prst="rect">
            <a:avLst/>
          </a:prstGeom>
          <a:noFill/>
          <a:ln>
            <a:noFill/>
          </a:ln>
        </p:spPr>
        <p:style>
          <a:lnRef idx="0">
            <a:scrgbClr r="0" g="0" b="0"/>
          </a:lnRef>
          <a:fillRef idx="0">
            <a:scrgbClr r="0" g="0" b="0"/>
          </a:fillRef>
          <a:effectRef idx="0">
            <a:scrgbClr r="0" g="0" b="0"/>
          </a:effectRef>
          <a:fontRef idx="minor">
            <a:schemeClr val="accent4"/>
          </a:fontRef>
        </p:style>
        <p:txBody>
          <a:bodyPr wrap="square">
            <a:spAutoFit/>
          </a:bodyPr>
          <a:lstStyle/>
          <a:p>
            <a:pPr algn="ctr"/>
            <a:r>
              <a:rPr lang="ru-RU" b="1" i="1" dirty="0" smtClean="0">
                <a:solidFill>
                  <a:schemeClr val="tx1"/>
                </a:solidFill>
              </a:rPr>
              <a:t>Активисты клуба «Доброволец-01» приняли участие в проведении «Международного дня добровольцев, который был организован и проведен ГУ МЧС России по Московской области  в г.Серпухов.</a:t>
            </a:r>
          </a:p>
          <a:p>
            <a:pPr algn="ctr"/>
            <a:endParaRPr lang="ru-RU" b="1" i="1" dirty="0" smtClean="0">
              <a:solidFill>
                <a:schemeClr val="tx1"/>
              </a:solidFill>
            </a:endParaRPr>
          </a:p>
          <a:p>
            <a:pPr algn="ctr"/>
            <a:r>
              <a:rPr lang="ru-RU" b="1" i="1" dirty="0" smtClean="0">
                <a:solidFill>
                  <a:schemeClr val="tx1"/>
                </a:solidFill>
              </a:rPr>
              <a:t>Представители клуба выступили с докладом в ходе работы круглого стола на тему «Развитие и совершенствование пожарного добровольчества на территории Ногинского района. </a:t>
            </a:r>
            <a:endParaRPr lang="ru-RU" b="1" i="1" dirty="0">
              <a:solidFill>
                <a:schemeClr val="tx1"/>
              </a:solidFill>
            </a:endParaRPr>
          </a:p>
        </p:txBody>
      </p:sp>
      <p:pic>
        <p:nvPicPr>
          <p:cNvPr id="64514" name="Picture 2" descr="http://movdpo.ru/uploads/2015/pages/297/IMG_8926.JPG"/>
          <p:cNvPicPr>
            <a:picLocks noChangeAspect="1" noChangeArrowheads="1"/>
          </p:cNvPicPr>
          <p:nvPr/>
        </p:nvPicPr>
        <p:blipFill>
          <a:blip r:embed="rId3"/>
          <a:srcRect/>
          <a:stretch>
            <a:fillRect/>
          </a:stretch>
        </p:blipFill>
        <p:spPr bwMode="auto">
          <a:xfrm>
            <a:off x="569913" y="3751262"/>
            <a:ext cx="5715000" cy="3800476"/>
          </a:xfrm>
          <a:prstGeom prst="rect">
            <a:avLst/>
          </a:prstGeom>
          <a:noFill/>
        </p:spPr>
      </p:pic>
      <p:pic>
        <p:nvPicPr>
          <p:cNvPr id="64516" name="Picture 4" descr="http://movdpo.ru/uploads/2015/pages/297/IMG_9268.JPG"/>
          <p:cNvPicPr>
            <a:picLocks noChangeAspect="1" noChangeArrowheads="1"/>
          </p:cNvPicPr>
          <p:nvPr/>
        </p:nvPicPr>
        <p:blipFill>
          <a:blip r:embed="rId4"/>
          <a:srcRect/>
          <a:stretch>
            <a:fillRect/>
          </a:stretch>
        </p:blipFill>
        <p:spPr bwMode="auto">
          <a:xfrm>
            <a:off x="6842125" y="3751262"/>
            <a:ext cx="5715000" cy="3800476"/>
          </a:xfrm>
          <a:prstGeom prst="rect">
            <a:avLst/>
          </a:prstGeom>
          <a:noFill/>
        </p:spPr>
      </p:pic>
    </p:spTree>
    <p:extLst>
      <p:ext uri="{BB962C8B-B14F-4D97-AF65-F5344CB8AC3E}">
        <p14:creationId xmlns:p14="http://schemas.microsoft.com/office/powerpoint/2010/main" val="381590532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3" name="TextBox 2"/>
          <p:cNvSpPr txBox="1"/>
          <p:nvPr/>
        </p:nvSpPr>
        <p:spPr>
          <a:xfrm>
            <a:off x="0" y="0"/>
            <a:ext cx="12801600" cy="1200329"/>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ru-RU" sz="3600" b="1" i="1" dirty="0">
                <a:solidFill>
                  <a:srgbClr val="FF0000"/>
                </a:solidFill>
                <a:effectLst>
                  <a:outerShdw blurRad="38100" dist="38100" dir="2700000" algn="tl">
                    <a:srgbClr val="000000">
                      <a:alpha val="43137"/>
                    </a:srgbClr>
                  </a:outerShdw>
                </a:effectLst>
              </a:rPr>
              <a:t>«ДОБРОВОЛЕЦ-01» г. Ногинск</a:t>
            </a:r>
          </a:p>
          <a:p>
            <a:pPr algn="ctr"/>
            <a:r>
              <a:rPr lang="ru-RU" sz="3600" b="1" i="1" dirty="0">
                <a:solidFill>
                  <a:srgbClr val="FF0000"/>
                </a:solidFill>
                <a:effectLst>
                  <a:outerShdw blurRad="38100" dist="38100" dir="2700000" algn="tl">
                    <a:srgbClr val="000000">
                      <a:alpha val="43137"/>
                    </a:srgbClr>
                  </a:outerShdw>
                </a:effectLst>
              </a:rPr>
              <a:t> </a:t>
            </a:r>
            <a:r>
              <a:rPr lang="ru-RU" sz="3600" b="1" i="1" dirty="0" smtClean="0">
                <a:solidFill>
                  <a:srgbClr val="FF0000"/>
                </a:solidFill>
                <a:effectLst>
                  <a:outerShdw blurRad="38100" dist="38100" dir="2700000" algn="tl">
                    <a:srgbClr val="000000">
                      <a:alpha val="43137"/>
                    </a:srgbClr>
                  </a:outerShdw>
                </a:effectLst>
              </a:rPr>
              <a:t> Сотрудничество клуба</a:t>
            </a:r>
            <a:endParaRPr lang="ru-RU" sz="3600" b="1" i="1" dirty="0">
              <a:solidFill>
                <a:srgbClr val="FF0000"/>
              </a:solidFill>
              <a:effectLst>
                <a:outerShdw blurRad="38100" dist="38100" dir="2700000" algn="tl">
                  <a:srgbClr val="000000">
                    <a:alpha val="43137"/>
                  </a:srgbClr>
                </a:outerShdw>
              </a:effectLst>
            </a:endParaRPr>
          </a:p>
        </p:txBody>
      </p:sp>
      <p:sp>
        <p:nvSpPr>
          <p:cNvPr id="4" name="Прямоугольник 3"/>
          <p:cNvSpPr/>
          <p:nvPr/>
        </p:nvSpPr>
        <p:spPr>
          <a:xfrm>
            <a:off x="828675" y="1770309"/>
            <a:ext cx="11001376" cy="1200329"/>
          </a:xfrm>
          <a:prstGeom prst="rect">
            <a:avLst/>
          </a:prstGeom>
          <a:noFill/>
          <a:ln>
            <a:noFill/>
          </a:ln>
        </p:spPr>
        <p:style>
          <a:lnRef idx="0">
            <a:scrgbClr r="0" g="0" b="0"/>
          </a:lnRef>
          <a:fillRef idx="0">
            <a:scrgbClr r="0" g="0" b="0"/>
          </a:fillRef>
          <a:effectRef idx="0">
            <a:scrgbClr r="0" g="0" b="0"/>
          </a:effectRef>
          <a:fontRef idx="minor">
            <a:schemeClr val="accent4"/>
          </a:fontRef>
        </p:style>
        <p:txBody>
          <a:bodyPr wrap="square">
            <a:spAutoFit/>
          </a:bodyPr>
          <a:lstStyle/>
          <a:p>
            <a:pPr algn="ctr"/>
            <a:r>
              <a:rPr lang="ru-RU" b="1" i="1" dirty="0" smtClean="0">
                <a:solidFill>
                  <a:schemeClr val="tx1"/>
                </a:solidFill>
              </a:rPr>
              <a:t>У клуба сложились тесные взаимоотношения  с областным военно-техническим музеем (г.Черноголовка), на базе которого были организованы и проведены две выставки:</a:t>
            </a:r>
          </a:p>
          <a:p>
            <a:pPr algn="ctr">
              <a:buFontTx/>
              <a:buChar char="-"/>
            </a:pPr>
            <a:r>
              <a:rPr lang="ru-RU" b="1" i="1" dirty="0" smtClean="0">
                <a:solidFill>
                  <a:schemeClr val="tx1"/>
                </a:solidFill>
              </a:rPr>
              <a:t>Развитие пожарной техники;</a:t>
            </a:r>
          </a:p>
          <a:p>
            <a:pPr algn="ctr">
              <a:buFontTx/>
              <a:buChar char="-"/>
            </a:pPr>
            <a:r>
              <a:rPr lang="ru-RU" b="1" i="1" dirty="0" smtClean="0">
                <a:solidFill>
                  <a:schemeClr val="tx1"/>
                </a:solidFill>
              </a:rPr>
              <a:t> пожарная охрана Подмосковья в годы ВОВ.</a:t>
            </a:r>
            <a:endParaRPr lang="ru-RU" b="1" i="1" dirty="0">
              <a:solidFill>
                <a:schemeClr val="tx1"/>
              </a:solidFill>
            </a:endParaRPr>
          </a:p>
        </p:txBody>
      </p:sp>
      <p:pic>
        <p:nvPicPr>
          <p:cNvPr id="2050" name="Picture 2" descr="http://www.movdpo.ru/uploads/2014/pages/90/IMG_5488.JPG"/>
          <p:cNvPicPr>
            <a:picLocks noChangeAspect="1" noChangeArrowheads="1"/>
          </p:cNvPicPr>
          <p:nvPr/>
        </p:nvPicPr>
        <p:blipFill>
          <a:blip r:embed="rId3"/>
          <a:srcRect/>
          <a:stretch>
            <a:fillRect/>
          </a:stretch>
        </p:blipFill>
        <p:spPr bwMode="auto">
          <a:xfrm>
            <a:off x="429895" y="3848417"/>
            <a:ext cx="5715000" cy="3800476"/>
          </a:xfrm>
          <a:prstGeom prst="rect">
            <a:avLst/>
          </a:prstGeom>
          <a:noFill/>
        </p:spPr>
      </p:pic>
      <p:pic>
        <p:nvPicPr>
          <p:cNvPr id="2052" name="Picture 4" descr="http://www.movdpo.ru/uploads/2014/pages/90/IMG_5476.JPG"/>
          <p:cNvPicPr>
            <a:picLocks noChangeAspect="1" noChangeArrowheads="1"/>
          </p:cNvPicPr>
          <p:nvPr/>
        </p:nvPicPr>
        <p:blipFill>
          <a:blip r:embed="rId4"/>
          <a:srcRect/>
          <a:stretch>
            <a:fillRect/>
          </a:stretch>
        </p:blipFill>
        <p:spPr bwMode="auto">
          <a:xfrm>
            <a:off x="6608628" y="3861479"/>
            <a:ext cx="5715000" cy="3800476"/>
          </a:xfrm>
          <a:prstGeom prst="rect">
            <a:avLst/>
          </a:prstGeom>
          <a:noFill/>
        </p:spPr>
      </p:pic>
    </p:spTree>
    <p:extLst>
      <p:ext uri="{BB962C8B-B14F-4D97-AF65-F5344CB8AC3E}">
        <p14:creationId xmlns:p14="http://schemas.microsoft.com/office/powerpoint/2010/main" val="381590532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3" name="TextBox 2"/>
          <p:cNvSpPr txBox="1"/>
          <p:nvPr/>
        </p:nvSpPr>
        <p:spPr>
          <a:xfrm>
            <a:off x="0" y="0"/>
            <a:ext cx="12801600" cy="1200329"/>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ru-RU" sz="3600" b="1" i="1" dirty="0">
                <a:solidFill>
                  <a:srgbClr val="FF0000"/>
                </a:solidFill>
                <a:effectLst>
                  <a:outerShdw blurRad="38100" dist="38100" dir="2700000" algn="tl">
                    <a:srgbClr val="000000">
                      <a:alpha val="43137"/>
                    </a:srgbClr>
                  </a:outerShdw>
                </a:effectLst>
              </a:rPr>
              <a:t>«ДОБРОВОЛЕЦ-01» г. Ногинск</a:t>
            </a:r>
          </a:p>
          <a:p>
            <a:pPr algn="ctr"/>
            <a:r>
              <a:rPr lang="ru-RU" sz="3600" b="1" i="1" dirty="0">
                <a:solidFill>
                  <a:srgbClr val="FF0000"/>
                </a:solidFill>
                <a:effectLst>
                  <a:outerShdw blurRad="38100" dist="38100" dir="2700000" algn="tl">
                    <a:srgbClr val="000000">
                      <a:alpha val="43137"/>
                    </a:srgbClr>
                  </a:outerShdw>
                </a:effectLst>
              </a:rPr>
              <a:t> </a:t>
            </a:r>
            <a:r>
              <a:rPr lang="ru-RU" sz="3600" b="1" i="1" dirty="0" smtClean="0">
                <a:solidFill>
                  <a:srgbClr val="FF0000"/>
                </a:solidFill>
                <a:effectLst>
                  <a:outerShdw blurRad="38100" dist="38100" dir="2700000" algn="tl">
                    <a:srgbClr val="000000">
                      <a:alpha val="43137"/>
                    </a:srgbClr>
                  </a:outerShdw>
                </a:effectLst>
              </a:rPr>
              <a:t>Клуб и ветераны</a:t>
            </a:r>
            <a:endParaRPr lang="ru-RU" sz="3600" b="1" i="1" dirty="0">
              <a:solidFill>
                <a:srgbClr val="FF0000"/>
              </a:solidFill>
              <a:effectLst>
                <a:outerShdw blurRad="38100" dist="38100" dir="2700000" algn="tl">
                  <a:srgbClr val="000000">
                    <a:alpha val="43137"/>
                  </a:srgbClr>
                </a:outerShdw>
              </a:effectLst>
            </a:endParaRPr>
          </a:p>
        </p:txBody>
      </p:sp>
      <p:sp>
        <p:nvSpPr>
          <p:cNvPr id="9" name="Прямоугольник 8"/>
          <p:cNvSpPr/>
          <p:nvPr/>
        </p:nvSpPr>
        <p:spPr>
          <a:xfrm>
            <a:off x="1323431" y="1531493"/>
            <a:ext cx="10329864" cy="923330"/>
          </a:xfrm>
          <a:prstGeom prst="rect">
            <a:avLst/>
          </a:prstGeom>
        </p:spPr>
        <p:txBody>
          <a:bodyPr wrap="square">
            <a:spAutoFit/>
          </a:bodyPr>
          <a:lstStyle/>
          <a:p>
            <a:pPr algn="ctr"/>
            <a:r>
              <a:rPr lang="ru-RU" b="1" i="1" dirty="0" smtClean="0"/>
              <a:t>У клуба сложились хорошие взаимоотношения с ветеранской организацией пожарных и спасателей  Ногинского района. Клуб готовит различные мероприятия с участием заслуженных ветеранов пожарной охраны.</a:t>
            </a:r>
            <a:endParaRPr lang="ru-RU" b="1" i="1" dirty="0"/>
          </a:p>
        </p:txBody>
      </p:sp>
      <p:pic>
        <p:nvPicPr>
          <p:cNvPr id="1026" name="Picture 2" descr="http://www.movdpo.ru/uploads/2015/pages/109/1.jpg"/>
          <p:cNvPicPr>
            <a:picLocks noChangeAspect="1" noChangeArrowheads="1"/>
          </p:cNvPicPr>
          <p:nvPr/>
        </p:nvPicPr>
        <p:blipFill>
          <a:blip r:embed="rId3"/>
          <a:srcRect/>
          <a:stretch>
            <a:fillRect/>
          </a:stretch>
        </p:blipFill>
        <p:spPr bwMode="auto">
          <a:xfrm>
            <a:off x="2780025" y="2666610"/>
            <a:ext cx="7290252" cy="5467689"/>
          </a:xfrm>
          <a:prstGeom prst="rect">
            <a:avLst/>
          </a:prstGeom>
          <a:noFill/>
        </p:spPr>
      </p:pic>
    </p:spTree>
    <p:extLst>
      <p:ext uri="{BB962C8B-B14F-4D97-AF65-F5344CB8AC3E}">
        <p14:creationId xmlns:p14="http://schemas.microsoft.com/office/powerpoint/2010/main" val="33306154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7459" y="421200"/>
            <a:ext cx="6554141" cy="918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 y="421200"/>
            <a:ext cx="6554141" cy="9180000"/>
          </a:xfrm>
          <a:prstGeom prst="roundRect">
            <a:avLst>
              <a:gd name="adj" fmla="val 8594"/>
            </a:avLst>
          </a:prstGeom>
          <a:solidFill>
            <a:srgbClr val="FFFFFF">
              <a:shade val="85000"/>
            </a:srgbClr>
          </a:solidFill>
          <a:ln>
            <a:noFill/>
          </a:ln>
          <a:effectLst/>
        </p:spPr>
      </p:pic>
      <p:sp>
        <p:nvSpPr>
          <p:cNvPr id="5" name="TextBox 4"/>
          <p:cNvSpPr txBox="1"/>
          <p:nvPr/>
        </p:nvSpPr>
        <p:spPr>
          <a:xfrm>
            <a:off x="0" y="0"/>
            <a:ext cx="12801600" cy="646331"/>
          </a:xfrm>
          <a:prstGeom prst="rect">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ru-RU" sz="3600" b="1" i="1" dirty="0">
                <a:solidFill>
                  <a:srgbClr val="FF0000"/>
                </a:solidFill>
                <a:effectLst>
                  <a:outerShdw blurRad="38100" dist="38100" dir="2700000" algn="tl">
                    <a:srgbClr val="000000">
                      <a:alpha val="43137"/>
                    </a:srgbClr>
                  </a:outerShdw>
                </a:effectLst>
              </a:rPr>
              <a:t>«ДОБРОВОЛЕЦ-01» г. Ногинск</a:t>
            </a:r>
          </a:p>
        </p:txBody>
      </p:sp>
    </p:spTree>
    <p:extLst>
      <p:ext uri="{BB962C8B-B14F-4D97-AF65-F5344CB8AC3E}">
        <p14:creationId xmlns:p14="http://schemas.microsoft.com/office/powerpoint/2010/main" val="1491158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3" name="TextBox 2"/>
          <p:cNvSpPr txBox="1"/>
          <p:nvPr/>
        </p:nvSpPr>
        <p:spPr>
          <a:xfrm>
            <a:off x="0" y="0"/>
            <a:ext cx="12801600" cy="2308324"/>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ru-RU" sz="3600" b="1" i="1" dirty="0">
                <a:solidFill>
                  <a:srgbClr val="FF0000"/>
                </a:solidFill>
                <a:effectLst>
                  <a:outerShdw blurRad="38100" dist="38100" dir="2700000" algn="tl">
                    <a:srgbClr val="000000">
                      <a:alpha val="43137"/>
                    </a:srgbClr>
                  </a:outerShdw>
                </a:effectLst>
              </a:rPr>
              <a:t>«ДОБРОВОЛЕЦ-01» г. Ногинск</a:t>
            </a:r>
          </a:p>
          <a:p>
            <a:pPr algn="ctr"/>
            <a:r>
              <a:rPr lang="ru-RU" sz="3600" b="1" i="1" dirty="0">
                <a:solidFill>
                  <a:srgbClr val="FF0000"/>
                </a:solidFill>
                <a:effectLst>
                  <a:outerShdw blurRad="38100" dist="38100" dir="2700000" algn="tl">
                    <a:srgbClr val="000000">
                      <a:alpha val="43137"/>
                    </a:srgbClr>
                  </a:outerShdw>
                </a:effectLst>
              </a:rPr>
              <a:t> </a:t>
            </a:r>
            <a:r>
              <a:rPr lang="ru-RU" sz="3600" b="1" i="1" dirty="0" smtClean="0">
                <a:solidFill>
                  <a:srgbClr val="FF0000"/>
                </a:solidFill>
                <a:effectLst>
                  <a:outerShdw blurRad="38100" dist="38100" dir="2700000" algn="tl">
                    <a:srgbClr val="000000">
                      <a:alpha val="43137"/>
                    </a:srgbClr>
                  </a:outerShdw>
                </a:effectLst>
              </a:rPr>
              <a:t>Участие представителей клуба в демонстрационных учениях сил и средств МЧС России в рамках выставки</a:t>
            </a:r>
            <a:br>
              <a:rPr lang="ru-RU" sz="3600" b="1" i="1" dirty="0" smtClean="0">
                <a:solidFill>
                  <a:srgbClr val="FF0000"/>
                </a:solidFill>
                <a:effectLst>
                  <a:outerShdw blurRad="38100" dist="38100" dir="2700000" algn="tl">
                    <a:srgbClr val="000000">
                      <a:alpha val="43137"/>
                    </a:srgbClr>
                  </a:outerShdw>
                </a:effectLst>
              </a:rPr>
            </a:br>
            <a:r>
              <a:rPr lang="ru-RU" sz="3600" b="1" i="1" dirty="0" smtClean="0">
                <a:solidFill>
                  <a:srgbClr val="FF0000"/>
                </a:solidFill>
                <a:effectLst>
                  <a:outerShdw blurRad="38100" dist="38100" dir="2700000" algn="tl">
                    <a:srgbClr val="000000">
                      <a:alpha val="43137"/>
                    </a:srgbClr>
                  </a:outerShdw>
                </a:effectLst>
              </a:rPr>
              <a:t>«Комплексная безопасность-2016»</a:t>
            </a:r>
            <a:endParaRPr lang="ru-RU" sz="3600" b="1" i="1" dirty="0">
              <a:solidFill>
                <a:srgbClr val="FF0000"/>
              </a:solidFill>
              <a:effectLst>
                <a:outerShdw blurRad="38100" dist="38100" dir="2700000" algn="tl">
                  <a:srgbClr val="000000">
                    <a:alpha val="43137"/>
                  </a:srgbClr>
                </a:outerShdw>
              </a:effectLst>
            </a:endParaRPr>
          </a:p>
        </p:txBody>
      </p:sp>
      <p:sp>
        <p:nvSpPr>
          <p:cNvPr id="4" name="Прямоугольник 3"/>
          <p:cNvSpPr/>
          <p:nvPr/>
        </p:nvSpPr>
        <p:spPr>
          <a:xfrm>
            <a:off x="0" y="2308324"/>
            <a:ext cx="12801600" cy="923330"/>
          </a:xfrm>
          <a:prstGeom prst="rect">
            <a:avLst/>
          </a:prstGeom>
          <a:noFill/>
          <a:ln>
            <a:noFill/>
          </a:ln>
        </p:spPr>
        <p:style>
          <a:lnRef idx="0">
            <a:scrgbClr r="0" g="0" b="0"/>
          </a:lnRef>
          <a:fillRef idx="0">
            <a:scrgbClr r="0" g="0" b="0"/>
          </a:fillRef>
          <a:effectRef idx="0">
            <a:scrgbClr r="0" g="0" b="0"/>
          </a:effectRef>
          <a:fontRef idx="minor">
            <a:schemeClr val="accent4"/>
          </a:fontRef>
        </p:style>
        <p:txBody>
          <a:bodyPr wrap="square">
            <a:spAutoFit/>
          </a:bodyPr>
          <a:lstStyle/>
          <a:p>
            <a:pPr algn="ctr"/>
            <a:r>
              <a:rPr lang="ru-RU" b="1" i="1" dirty="0">
                <a:solidFill>
                  <a:schemeClr val="tx1"/>
                </a:solidFill>
              </a:rPr>
              <a:t>17 мая 2016 г. на территории Ногинского спасательного центра МЧС России </a:t>
            </a:r>
            <a:r>
              <a:rPr lang="ru-RU" b="1" i="1" dirty="0" smtClean="0">
                <a:solidFill>
                  <a:schemeClr val="tx1"/>
                </a:solidFill>
              </a:rPr>
              <a:t>представители клуба «Доброволец-01» приняли </a:t>
            </a:r>
            <a:r>
              <a:rPr lang="ru-RU" b="1" i="1" dirty="0">
                <a:solidFill>
                  <a:schemeClr val="tx1"/>
                </a:solidFill>
              </a:rPr>
              <a:t>активное участие в </a:t>
            </a:r>
            <a:r>
              <a:rPr lang="ru-RU" b="1" i="1" dirty="0" smtClean="0">
                <a:solidFill>
                  <a:schemeClr val="tx1"/>
                </a:solidFill>
              </a:rPr>
              <a:t>демонстрационных учениях сил и средств МЧС России в рамках выставки «Комплексная </a:t>
            </a:r>
            <a:r>
              <a:rPr lang="ru-RU" b="1" i="1" dirty="0">
                <a:solidFill>
                  <a:schemeClr val="tx1"/>
                </a:solidFill>
              </a:rPr>
              <a:t>безопасность – 2016».</a:t>
            </a:r>
          </a:p>
        </p:txBody>
      </p:sp>
      <p:graphicFrame>
        <p:nvGraphicFramePr>
          <p:cNvPr id="10" name="Схема 9"/>
          <p:cNvGraphicFramePr/>
          <p:nvPr>
            <p:extLst>
              <p:ext uri="{D42A27DB-BD31-4B8C-83A1-F6EECF244321}">
                <p14:modId xmlns:p14="http://schemas.microsoft.com/office/powerpoint/2010/main" val="3627088662"/>
              </p:ext>
            </p:extLst>
          </p:nvPr>
        </p:nvGraphicFramePr>
        <p:xfrm>
          <a:off x="0" y="3231654"/>
          <a:ext cx="12801600" cy="63695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1018382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3" name="TextBox 2"/>
          <p:cNvSpPr txBox="1"/>
          <p:nvPr/>
        </p:nvSpPr>
        <p:spPr>
          <a:xfrm>
            <a:off x="0" y="0"/>
            <a:ext cx="12801600" cy="2308324"/>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ru-RU" sz="3600" b="1" i="1" dirty="0">
                <a:solidFill>
                  <a:srgbClr val="FF0000"/>
                </a:solidFill>
                <a:effectLst>
                  <a:outerShdw blurRad="38100" dist="38100" dir="2700000" algn="tl">
                    <a:srgbClr val="000000">
                      <a:alpha val="43137"/>
                    </a:srgbClr>
                  </a:outerShdw>
                </a:effectLst>
              </a:rPr>
              <a:t>«ДОБРОВОЛЕЦ-01» г. Ногинск</a:t>
            </a:r>
          </a:p>
          <a:p>
            <a:pPr algn="ctr"/>
            <a:r>
              <a:rPr lang="ru-RU" sz="3600" b="1" i="1" dirty="0">
                <a:solidFill>
                  <a:srgbClr val="FF0000"/>
                </a:solidFill>
                <a:effectLst>
                  <a:outerShdw blurRad="38100" dist="38100" dir="2700000" algn="tl">
                    <a:srgbClr val="000000">
                      <a:alpha val="43137"/>
                    </a:srgbClr>
                  </a:outerShdw>
                </a:effectLst>
              </a:rPr>
              <a:t> </a:t>
            </a:r>
            <a:r>
              <a:rPr lang="ru-RU" sz="3600" b="1" i="1" dirty="0" smtClean="0">
                <a:solidFill>
                  <a:srgbClr val="FF0000"/>
                </a:solidFill>
                <a:effectLst>
                  <a:outerShdw blurRad="38100" dist="38100" dir="2700000" algn="tl">
                    <a:srgbClr val="000000">
                      <a:alpha val="43137"/>
                    </a:srgbClr>
                  </a:outerShdw>
                </a:effectLst>
              </a:rPr>
              <a:t> Участие представителей клуба в демонстрационных учениях сил и средств МЧС России в рамках выставки</a:t>
            </a:r>
            <a:br>
              <a:rPr lang="ru-RU" sz="3600" b="1" i="1" dirty="0" smtClean="0">
                <a:solidFill>
                  <a:srgbClr val="FF0000"/>
                </a:solidFill>
                <a:effectLst>
                  <a:outerShdw blurRad="38100" dist="38100" dir="2700000" algn="tl">
                    <a:srgbClr val="000000">
                      <a:alpha val="43137"/>
                    </a:srgbClr>
                  </a:outerShdw>
                </a:effectLst>
              </a:rPr>
            </a:br>
            <a:r>
              <a:rPr lang="ru-RU" sz="3600" b="1" i="1" dirty="0" smtClean="0">
                <a:solidFill>
                  <a:srgbClr val="FF0000"/>
                </a:solidFill>
                <a:effectLst>
                  <a:outerShdw blurRad="38100" dist="38100" dir="2700000" algn="tl">
                    <a:srgbClr val="000000">
                      <a:alpha val="43137"/>
                    </a:srgbClr>
                  </a:outerShdw>
                </a:effectLst>
              </a:rPr>
              <a:t>«Комплексная безопасность-2016»</a:t>
            </a:r>
            <a:endParaRPr lang="ru-RU" sz="3600" b="1" i="1" dirty="0">
              <a:solidFill>
                <a:srgbClr val="FF0000"/>
              </a:solidFill>
              <a:effectLst>
                <a:outerShdw blurRad="38100" dist="38100" dir="2700000" algn="tl">
                  <a:srgbClr val="000000">
                    <a:alpha val="43137"/>
                  </a:srgbClr>
                </a:outerShdw>
              </a:effectLst>
            </a:endParaRPr>
          </a:p>
        </p:txBody>
      </p:sp>
      <p:sp>
        <p:nvSpPr>
          <p:cNvPr id="10" name="Прямоугольник 9"/>
          <p:cNvSpPr/>
          <p:nvPr/>
        </p:nvSpPr>
        <p:spPr>
          <a:xfrm>
            <a:off x="0" y="2308324"/>
            <a:ext cx="12801600" cy="923330"/>
          </a:xfrm>
          <a:prstGeom prst="rect">
            <a:avLst/>
          </a:prstGeom>
        </p:spPr>
        <p:txBody>
          <a:bodyPr wrap="square">
            <a:spAutoFit/>
          </a:bodyPr>
          <a:lstStyle/>
          <a:p>
            <a:pPr algn="ctr"/>
            <a:r>
              <a:rPr lang="ru-RU" b="1" i="1" dirty="0" smtClean="0"/>
              <a:t>Представители клуба продемонстрировали </a:t>
            </a:r>
            <a:r>
              <a:rPr lang="ru-RU" b="1" i="1" dirty="0"/>
              <a:t>тушение </a:t>
            </a:r>
            <a:r>
              <a:rPr lang="ru-RU" b="1" i="1" dirty="0" err="1"/>
              <a:t>лесоторфяного</a:t>
            </a:r>
            <a:r>
              <a:rPr lang="ru-RU" b="1" i="1" dirty="0"/>
              <a:t> пожара добровольными пожарными, экипированными специальной боевой одеждой, используемой при тушении природных пожаров - «Шанс», с помощью ранцевых огнетушителей в составе сводных сил и средств.</a:t>
            </a:r>
          </a:p>
        </p:txBody>
      </p:sp>
      <p:sp>
        <p:nvSpPr>
          <p:cNvPr id="11" name="Прямоугольник 10"/>
          <p:cNvSpPr/>
          <p:nvPr/>
        </p:nvSpPr>
        <p:spPr>
          <a:xfrm>
            <a:off x="1238712" y="3267512"/>
            <a:ext cx="6076513" cy="6105088"/>
          </a:xfrm>
          <a:prstGeom prst="rect">
            <a:avLst/>
          </a:prstGeom>
          <a:blipFill>
            <a:blip r:embed="rId3">
              <a:extLst>
                <a:ext uri="{28A0092B-C50C-407E-A947-70E740481C1C}">
                  <a14:useLocalDpi xmlns:a14="http://schemas.microsoft.com/office/drawing/2010/main" val="0"/>
                </a:ext>
              </a:extLst>
            </a:blip>
            <a:srcRect/>
            <a:stretch>
              <a:fillRect l="-25000" r="-25000"/>
            </a:stretch>
          </a:bli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2" name="Прямоугольник 11"/>
          <p:cNvSpPr/>
          <p:nvPr/>
        </p:nvSpPr>
        <p:spPr>
          <a:xfrm>
            <a:off x="7743288" y="3299840"/>
            <a:ext cx="3601595" cy="3601595"/>
          </a:xfrm>
          <a:prstGeom prst="rect">
            <a:avLst/>
          </a:prstGeom>
          <a:blipFill>
            <a:blip r:embed="rId4">
              <a:extLst>
                <a:ext uri="{28A0092B-C50C-407E-A947-70E740481C1C}">
                  <a14:useLocalDpi xmlns:a14="http://schemas.microsoft.com/office/drawing/2010/main" val="0"/>
                </a:ext>
              </a:extLst>
            </a:blip>
            <a:srcRect/>
            <a:stretch>
              <a:fillRect l="-25000" r="-25000"/>
            </a:stretch>
          </a:bli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3" name="Прямоугольник 12"/>
          <p:cNvSpPr/>
          <p:nvPr/>
        </p:nvSpPr>
        <p:spPr>
          <a:xfrm>
            <a:off x="7758148" y="7058025"/>
            <a:ext cx="3586162" cy="2328863"/>
          </a:xfrm>
          <a:prstGeom prst="rect">
            <a:avLst/>
          </a:prstGeom>
          <a:blipFill>
            <a:blip r:embed="rId5" cstate="print">
              <a:extLst>
                <a:ext uri="{28A0092B-C50C-407E-A947-70E740481C1C}">
                  <a14:useLocalDpi xmlns:a14="http://schemas.microsoft.com/office/drawing/2010/main" val="0"/>
                </a:ext>
              </a:extLst>
            </a:blip>
            <a:srcRect/>
            <a:stretch>
              <a:fillRect t="-4000" b="-4000"/>
            </a:stretch>
          </a:bli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Tree>
    <p:extLst>
      <p:ext uri="{BB962C8B-B14F-4D97-AF65-F5344CB8AC3E}">
        <p14:creationId xmlns:p14="http://schemas.microsoft.com/office/powerpoint/2010/main" val="333061545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3" name="TextBox 2"/>
          <p:cNvSpPr txBox="1"/>
          <p:nvPr/>
        </p:nvSpPr>
        <p:spPr>
          <a:xfrm>
            <a:off x="0" y="0"/>
            <a:ext cx="12801600" cy="2308324"/>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ru-RU" sz="3600" b="1" i="1" dirty="0">
                <a:solidFill>
                  <a:srgbClr val="FF0000"/>
                </a:solidFill>
                <a:effectLst>
                  <a:outerShdw blurRad="38100" dist="38100" dir="2700000" algn="tl">
                    <a:srgbClr val="000000">
                      <a:alpha val="43137"/>
                    </a:srgbClr>
                  </a:outerShdw>
                </a:effectLst>
              </a:rPr>
              <a:t>«ДОБРОВОЛЕЦ-01» г. Ногинск</a:t>
            </a:r>
          </a:p>
          <a:p>
            <a:pPr algn="ctr"/>
            <a:r>
              <a:rPr lang="ru-RU" sz="3600" b="1" i="1" dirty="0">
                <a:solidFill>
                  <a:srgbClr val="FF0000"/>
                </a:solidFill>
                <a:effectLst>
                  <a:outerShdw blurRad="38100" dist="38100" dir="2700000" algn="tl">
                    <a:srgbClr val="000000">
                      <a:alpha val="43137"/>
                    </a:srgbClr>
                  </a:outerShdw>
                </a:effectLst>
              </a:rPr>
              <a:t> </a:t>
            </a:r>
            <a:r>
              <a:rPr lang="ru-RU" sz="3600" b="1" i="1" dirty="0" smtClean="0">
                <a:solidFill>
                  <a:srgbClr val="FF0000"/>
                </a:solidFill>
                <a:effectLst>
                  <a:outerShdw blurRad="38100" dist="38100" dir="2700000" algn="tl">
                    <a:srgbClr val="000000">
                      <a:alpha val="43137"/>
                    </a:srgbClr>
                  </a:outerShdw>
                </a:effectLst>
              </a:rPr>
              <a:t> Участие представителей клуба в демонстрационных учениях сил и средств МЧС России в рамках выставки</a:t>
            </a:r>
            <a:br>
              <a:rPr lang="ru-RU" sz="3600" b="1" i="1" dirty="0" smtClean="0">
                <a:solidFill>
                  <a:srgbClr val="FF0000"/>
                </a:solidFill>
                <a:effectLst>
                  <a:outerShdw blurRad="38100" dist="38100" dir="2700000" algn="tl">
                    <a:srgbClr val="000000">
                      <a:alpha val="43137"/>
                    </a:srgbClr>
                  </a:outerShdw>
                </a:effectLst>
              </a:rPr>
            </a:br>
            <a:r>
              <a:rPr lang="ru-RU" sz="3600" b="1" i="1" dirty="0" smtClean="0">
                <a:solidFill>
                  <a:srgbClr val="FF0000"/>
                </a:solidFill>
                <a:effectLst>
                  <a:outerShdw blurRad="38100" dist="38100" dir="2700000" algn="tl">
                    <a:srgbClr val="000000">
                      <a:alpha val="43137"/>
                    </a:srgbClr>
                  </a:outerShdw>
                </a:effectLst>
              </a:rPr>
              <a:t>«Комплексная безопасность-2016»</a:t>
            </a:r>
            <a:endParaRPr lang="ru-RU" sz="3600" b="1" i="1" dirty="0">
              <a:solidFill>
                <a:srgbClr val="FF0000"/>
              </a:solidFill>
              <a:effectLst>
                <a:outerShdw blurRad="38100" dist="38100" dir="2700000" algn="tl">
                  <a:srgbClr val="000000">
                    <a:alpha val="43137"/>
                  </a:srgbClr>
                </a:outerShdw>
              </a:effectLst>
            </a:endParaRPr>
          </a:p>
        </p:txBody>
      </p:sp>
      <p:sp>
        <p:nvSpPr>
          <p:cNvPr id="9" name="Прямоугольник 8"/>
          <p:cNvSpPr/>
          <p:nvPr/>
        </p:nvSpPr>
        <p:spPr>
          <a:xfrm>
            <a:off x="1114425" y="2694087"/>
            <a:ext cx="10329864" cy="369332"/>
          </a:xfrm>
          <a:prstGeom prst="rect">
            <a:avLst/>
          </a:prstGeom>
        </p:spPr>
        <p:txBody>
          <a:bodyPr wrap="square">
            <a:spAutoFit/>
          </a:bodyPr>
          <a:lstStyle/>
          <a:p>
            <a:pPr algn="ctr"/>
            <a:r>
              <a:rPr lang="ru-RU" b="1" i="1" dirty="0" smtClean="0"/>
              <a:t>Добровольцы клуба на тренировках в ходе подготовки к учениям.</a:t>
            </a:r>
            <a:endParaRPr lang="ru-RU" b="1" i="1" dirty="0"/>
          </a:p>
        </p:txBody>
      </p:sp>
      <p:pic>
        <p:nvPicPr>
          <p:cNvPr id="3074" name="Picture 2" descr="http://movdpo.ru/uploads/2016/pages/166/2.JPG"/>
          <p:cNvPicPr>
            <a:picLocks noChangeAspect="1" noChangeArrowheads="1"/>
          </p:cNvPicPr>
          <p:nvPr/>
        </p:nvPicPr>
        <p:blipFill>
          <a:blip r:embed="rId3"/>
          <a:srcRect/>
          <a:stretch>
            <a:fillRect/>
          </a:stretch>
        </p:blipFill>
        <p:spPr bwMode="auto">
          <a:xfrm>
            <a:off x="584198" y="3787794"/>
            <a:ext cx="6415117" cy="4266054"/>
          </a:xfrm>
          <a:prstGeom prst="rect">
            <a:avLst/>
          </a:prstGeom>
          <a:noFill/>
        </p:spPr>
      </p:pic>
      <p:sp>
        <p:nvSpPr>
          <p:cNvPr id="8" name="Прямоугольник 7"/>
          <p:cNvSpPr/>
          <p:nvPr/>
        </p:nvSpPr>
        <p:spPr>
          <a:xfrm>
            <a:off x="7472109" y="3186113"/>
            <a:ext cx="4686300" cy="5286374"/>
          </a:xfrm>
          <a:prstGeom prst="rect">
            <a:avLst/>
          </a:prstGeom>
          <a:blipFill>
            <a:blip r:embed="rId4" cstate="print">
              <a:extLst>
                <a:ext uri="{28A0092B-C50C-407E-A947-70E740481C1C}">
                  <a14:useLocalDpi xmlns:a14="http://schemas.microsoft.com/office/drawing/2010/main" val="0"/>
                </a:ext>
              </a:extLst>
            </a:blip>
            <a:srcRect/>
            <a:stretch>
              <a:fillRect l="-25000" r="-25000"/>
            </a:stretch>
          </a:bli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Tree>
    <p:extLst>
      <p:ext uri="{BB962C8B-B14F-4D97-AF65-F5344CB8AC3E}">
        <p14:creationId xmlns:p14="http://schemas.microsoft.com/office/powerpoint/2010/main" val="333061545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3" name="TextBox 2"/>
          <p:cNvSpPr txBox="1"/>
          <p:nvPr/>
        </p:nvSpPr>
        <p:spPr>
          <a:xfrm>
            <a:off x="0" y="0"/>
            <a:ext cx="12801600" cy="1200329"/>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ru-RU" sz="3600" b="1" i="1" dirty="0">
                <a:solidFill>
                  <a:srgbClr val="FF0000"/>
                </a:solidFill>
                <a:effectLst>
                  <a:outerShdw blurRad="38100" dist="38100" dir="2700000" algn="tl">
                    <a:srgbClr val="000000">
                      <a:alpha val="43137"/>
                    </a:srgbClr>
                  </a:outerShdw>
                </a:effectLst>
              </a:rPr>
              <a:t>«ДОБРОВОЛЕЦ-01» г. Ногинск</a:t>
            </a:r>
          </a:p>
          <a:p>
            <a:pPr algn="ctr"/>
            <a:r>
              <a:rPr lang="ru-RU" sz="3600" b="1" i="1" dirty="0">
                <a:solidFill>
                  <a:srgbClr val="FF0000"/>
                </a:solidFill>
                <a:effectLst>
                  <a:outerShdw blurRad="38100" dist="38100" dir="2700000" algn="tl">
                    <a:srgbClr val="000000">
                      <a:alpha val="43137"/>
                    </a:srgbClr>
                  </a:outerShdw>
                </a:effectLst>
              </a:rPr>
              <a:t> </a:t>
            </a:r>
            <a:r>
              <a:rPr lang="ru-RU" sz="3600" b="1" i="1" dirty="0" smtClean="0">
                <a:solidFill>
                  <a:srgbClr val="FF0000"/>
                </a:solidFill>
                <a:effectLst>
                  <a:outerShdw blurRad="38100" dist="38100" dir="2700000" algn="tl">
                    <a:srgbClr val="000000">
                      <a:alpha val="43137"/>
                    </a:srgbClr>
                  </a:outerShdw>
                </a:effectLst>
              </a:rPr>
              <a:t> Участие в Днях инноваций МЧС России</a:t>
            </a:r>
            <a:endParaRPr lang="ru-RU" sz="3600" b="1" i="1" dirty="0">
              <a:solidFill>
                <a:srgbClr val="FF0000"/>
              </a:solidFill>
              <a:effectLst>
                <a:outerShdw blurRad="38100" dist="38100" dir="2700000" algn="tl">
                  <a:srgbClr val="000000">
                    <a:alpha val="43137"/>
                  </a:srgbClr>
                </a:outerShdw>
              </a:effectLst>
            </a:endParaRPr>
          </a:p>
        </p:txBody>
      </p:sp>
      <p:sp>
        <p:nvSpPr>
          <p:cNvPr id="9" name="Прямоугольник 8"/>
          <p:cNvSpPr/>
          <p:nvPr/>
        </p:nvSpPr>
        <p:spPr>
          <a:xfrm>
            <a:off x="1156450" y="1407230"/>
            <a:ext cx="10329864" cy="369332"/>
          </a:xfrm>
          <a:prstGeom prst="rect">
            <a:avLst/>
          </a:prstGeom>
        </p:spPr>
        <p:txBody>
          <a:bodyPr wrap="square">
            <a:spAutoFit/>
          </a:bodyPr>
          <a:lstStyle/>
          <a:p>
            <a:pPr algn="ctr"/>
            <a:r>
              <a:rPr lang="ru-RU" b="1" i="1" dirty="0" smtClean="0"/>
              <a:t>С 2013 года члены клуба являются постоянными участниками Дней инноваций МЧС России.</a:t>
            </a:r>
            <a:endParaRPr lang="ru-RU" b="1" i="1" dirty="0"/>
          </a:p>
        </p:txBody>
      </p:sp>
      <p:pic>
        <p:nvPicPr>
          <p:cNvPr id="58370" name="Picture 2" descr="\\192.168.0.9\обмен\Ермилов информация\ФОТО ВНИИПО\IMG_5982.JPG"/>
          <p:cNvPicPr>
            <a:picLocks noChangeAspect="1" noChangeArrowheads="1"/>
          </p:cNvPicPr>
          <p:nvPr/>
        </p:nvPicPr>
        <p:blipFill>
          <a:blip r:embed="rId3" cstate="print"/>
          <a:srcRect/>
          <a:stretch>
            <a:fillRect/>
          </a:stretch>
        </p:blipFill>
        <p:spPr bwMode="auto">
          <a:xfrm>
            <a:off x="232756" y="3086023"/>
            <a:ext cx="4045643" cy="2697095"/>
          </a:xfrm>
          <a:prstGeom prst="rect">
            <a:avLst/>
          </a:prstGeom>
          <a:noFill/>
        </p:spPr>
      </p:pic>
      <p:pic>
        <p:nvPicPr>
          <p:cNvPr id="58371" name="Picture 3" descr="\\192.168.0.9\обмен\Ермилов информация\ФОТО ВНИИПО\IMG_5988.JPG"/>
          <p:cNvPicPr>
            <a:picLocks noChangeAspect="1" noChangeArrowheads="1"/>
          </p:cNvPicPr>
          <p:nvPr/>
        </p:nvPicPr>
        <p:blipFill>
          <a:blip r:embed="rId4" cstate="print"/>
          <a:srcRect/>
          <a:stretch>
            <a:fillRect/>
          </a:stretch>
        </p:blipFill>
        <p:spPr bwMode="auto">
          <a:xfrm>
            <a:off x="8534805" y="3035415"/>
            <a:ext cx="4050549" cy="2700366"/>
          </a:xfrm>
          <a:prstGeom prst="rect">
            <a:avLst/>
          </a:prstGeom>
          <a:noFill/>
        </p:spPr>
      </p:pic>
      <p:pic>
        <p:nvPicPr>
          <p:cNvPr id="58372" name="Picture 4" descr="\\192.168.0.9\обмен\Ермилов информация\ФОТО ВНИИПО\IMG_5978.JPG"/>
          <p:cNvPicPr>
            <a:picLocks noChangeAspect="1" noChangeArrowheads="1"/>
          </p:cNvPicPr>
          <p:nvPr/>
        </p:nvPicPr>
        <p:blipFill>
          <a:blip r:embed="rId5" cstate="print"/>
          <a:srcRect/>
          <a:stretch>
            <a:fillRect/>
          </a:stretch>
        </p:blipFill>
        <p:spPr bwMode="auto">
          <a:xfrm>
            <a:off x="4034224" y="6270874"/>
            <a:ext cx="4627649" cy="3085099"/>
          </a:xfrm>
          <a:prstGeom prst="rect">
            <a:avLst/>
          </a:prstGeom>
          <a:noFill/>
        </p:spPr>
      </p:pic>
      <p:pic>
        <p:nvPicPr>
          <p:cNvPr id="58373" name="Picture 5" descr="\\192.168.0.9\обмен\Ермилов информация\ФОТО ВНИИПО\IMG_6019.JPG"/>
          <p:cNvPicPr>
            <a:picLocks noChangeAspect="1" noChangeArrowheads="1"/>
          </p:cNvPicPr>
          <p:nvPr/>
        </p:nvPicPr>
        <p:blipFill>
          <a:blip r:embed="rId6" cstate="print"/>
          <a:srcRect/>
          <a:stretch>
            <a:fillRect/>
          </a:stretch>
        </p:blipFill>
        <p:spPr bwMode="auto">
          <a:xfrm>
            <a:off x="4658795" y="1886064"/>
            <a:ext cx="3454435" cy="5181654"/>
          </a:xfrm>
          <a:prstGeom prst="rect">
            <a:avLst/>
          </a:prstGeom>
          <a:noFill/>
        </p:spPr>
      </p:pic>
    </p:spTree>
    <p:extLst>
      <p:ext uri="{BB962C8B-B14F-4D97-AF65-F5344CB8AC3E}">
        <p14:creationId xmlns:p14="http://schemas.microsoft.com/office/powerpoint/2010/main" val="333061545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77311" y="421200"/>
            <a:ext cx="6491124" cy="918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extBox 3"/>
          <p:cNvSpPr txBox="1"/>
          <p:nvPr/>
        </p:nvSpPr>
        <p:spPr>
          <a:xfrm>
            <a:off x="0" y="0"/>
            <a:ext cx="12801600" cy="646331"/>
          </a:xfrm>
          <a:prstGeom prst="rect">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ru-RU" sz="3600" b="1" i="1" dirty="0">
                <a:solidFill>
                  <a:srgbClr val="FF0000"/>
                </a:solidFill>
                <a:effectLst>
                  <a:outerShdw blurRad="38100" dist="38100" dir="2700000" algn="tl">
                    <a:srgbClr val="000000">
                      <a:alpha val="43137"/>
                    </a:srgbClr>
                  </a:outerShdw>
                </a:effectLst>
              </a:rPr>
              <a:t>«ДОБРОВОЛЕЦ-01» г. Ногинск</a:t>
            </a:r>
          </a:p>
        </p:txBody>
      </p:sp>
    </p:spTree>
    <p:extLst>
      <p:ext uri="{BB962C8B-B14F-4D97-AF65-F5344CB8AC3E}">
        <p14:creationId xmlns:p14="http://schemas.microsoft.com/office/powerpoint/2010/main" val="26540942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extBox 1"/>
          <p:cNvSpPr txBox="1"/>
          <p:nvPr/>
        </p:nvSpPr>
        <p:spPr>
          <a:xfrm>
            <a:off x="0" y="4385102"/>
            <a:ext cx="12801600" cy="1569660"/>
          </a:xfrm>
          <a:prstGeom prst="rect">
            <a:avLst/>
          </a:prstGeom>
          <a:noFill/>
        </p:spPr>
        <p:txBody>
          <a:bodyPr wrap="square" rtlCol="0">
            <a:spAutoFit/>
          </a:bodyPr>
          <a:lstStyle/>
          <a:p>
            <a:pPr algn="ctr"/>
            <a:r>
              <a:rPr lang="ru-RU" sz="4800" b="1" i="1" dirty="0">
                <a:solidFill>
                  <a:srgbClr val="FF0000"/>
                </a:solidFill>
                <a:effectLst>
                  <a:outerShdw blurRad="38100" dist="38100" dir="2700000" algn="tl">
                    <a:srgbClr val="000000">
                      <a:alpha val="43137"/>
                    </a:srgbClr>
                  </a:outerShdw>
                </a:effectLst>
                <a:latin typeface="+mj-lt"/>
              </a:rPr>
              <a:t>ПРОТОКОЛ ОРГАНИЗАЦИОННОГО СОБРАНИЯ </a:t>
            </a:r>
          </a:p>
        </p:txBody>
      </p:sp>
    </p:spTree>
    <p:extLst>
      <p:ext uri="{BB962C8B-B14F-4D97-AF65-F5344CB8AC3E}">
        <p14:creationId xmlns:p14="http://schemas.microsoft.com/office/powerpoint/2010/main" val="314443893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 y="421200"/>
            <a:ext cx="6701192" cy="918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0410" y="421200"/>
            <a:ext cx="6701190" cy="918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p:cNvSpPr txBox="1"/>
          <p:nvPr/>
        </p:nvSpPr>
        <p:spPr>
          <a:xfrm>
            <a:off x="0" y="0"/>
            <a:ext cx="12801600" cy="646331"/>
          </a:xfrm>
          <a:prstGeom prst="rect">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ru-RU" sz="3600" b="1" i="1" dirty="0">
                <a:solidFill>
                  <a:srgbClr val="FF0000"/>
                </a:solidFill>
                <a:effectLst>
                  <a:outerShdw blurRad="38100" dist="38100" dir="2700000" algn="tl">
                    <a:srgbClr val="000000">
                      <a:alpha val="43137"/>
                    </a:srgbClr>
                  </a:outerShdw>
                </a:effectLst>
              </a:rPr>
              <a:t>«ДОБРОВОЛЕЦ-01» г. Ногинск</a:t>
            </a:r>
          </a:p>
        </p:txBody>
      </p:sp>
    </p:spTree>
    <p:extLst>
      <p:ext uri="{BB962C8B-B14F-4D97-AF65-F5344CB8AC3E}">
        <p14:creationId xmlns:p14="http://schemas.microsoft.com/office/powerpoint/2010/main" val="264274704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05444" y="421200"/>
            <a:ext cx="6596156" cy="918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21200"/>
            <a:ext cx="6606660" cy="918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p:cNvSpPr txBox="1"/>
          <p:nvPr/>
        </p:nvSpPr>
        <p:spPr>
          <a:xfrm>
            <a:off x="0" y="0"/>
            <a:ext cx="12801600" cy="646331"/>
          </a:xfrm>
          <a:prstGeom prst="rect">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ru-RU" sz="3600" b="1" i="1" dirty="0">
                <a:solidFill>
                  <a:srgbClr val="FF0000"/>
                </a:solidFill>
                <a:effectLst>
                  <a:outerShdw blurRad="38100" dist="38100" dir="2700000" algn="tl">
                    <a:srgbClr val="000000">
                      <a:alpha val="43137"/>
                    </a:srgbClr>
                  </a:outerShdw>
                </a:effectLst>
              </a:rPr>
              <a:t>«ДОБРОВОЛЕЦ-01» г. Ногинск</a:t>
            </a:r>
          </a:p>
        </p:txBody>
      </p:sp>
    </p:spTree>
    <p:extLst>
      <p:ext uri="{BB962C8B-B14F-4D97-AF65-F5344CB8AC3E}">
        <p14:creationId xmlns:p14="http://schemas.microsoft.com/office/powerpoint/2010/main" val="34717334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3" name="TextBox 2"/>
          <p:cNvSpPr txBox="1"/>
          <p:nvPr/>
        </p:nvSpPr>
        <p:spPr>
          <a:xfrm>
            <a:off x="0" y="4385102"/>
            <a:ext cx="12801600" cy="830997"/>
          </a:xfrm>
          <a:prstGeom prst="rect">
            <a:avLst/>
          </a:prstGeom>
          <a:noFill/>
        </p:spPr>
        <p:txBody>
          <a:bodyPr wrap="square" rtlCol="0">
            <a:spAutoFit/>
          </a:bodyPr>
          <a:lstStyle/>
          <a:p>
            <a:pPr algn="ctr"/>
            <a:r>
              <a:rPr lang="ru-RU" sz="4800" b="1" i="1" dirty="0">
                <a:solidFill>
                  <a:srgbClr val="FF0000"/>
                </a:solidFill>
                <a:effectLst>
                  <a:outerShdw blurRad="38100" dist="38100" dir="2700000" algn="tl">
                    <a:srgbClr val="000000">
                      <a:alpha val="43137"/>
                    </a:srgbClr>
                  </a:outerShdw>
                </a:effectLst>
                <a:latin typeface="+mj-lt"/>
              </a:rPr>
              <a:t>ПОЛОЖЕНИЕ О ЧЛЕНСТВЕ В КЛУБЕ</a:t>
            </a:r>
          </a:p>
        </p:txBody>
      </p:sp>
    </p:spTree>
    <p:extLst>
      <p:ext uri="{BB962C8B-B14F-4D97-AF65-F5344CB8AC3E}">
        <p14:creationId xmlns:p14="http://schemas.microsoft.com/office/powerpoint/2010/main" val="3880349244"/>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Рабочая">
      <a:majorFont>
        <a:latin typeface="Times New Roman"/>
        <a:ea typeface=""/>
        <a:cs typeface=""/>
      </a:majorFont>
      <a:minorFont>
        <a:latin typeface="Times New Roman"/>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621</TotalTime>
  <Words>1933</Words>
  <Application>Microsoft Office PowerPoint</Application>
  <PresentationFormat>A3 (297x420 мм)</PresentationFormat>
  <Paragraphs>146</Paragraphs>
  <Slides>43</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43</vt:i4>
      </vt:variant>
    </vt:vector>
  </HeadingPairs>
  <TitlesOfParts>
    <vt:vector size="44"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Ivan Piletskiy</dc:creator>
  <cp:lastModifiedBy>Админ</cp:lastModifiedBy>
  <cp:revision>83</cp:revision>
  <dcterms:created xsi:type="dcterms:W3CDTF">2016-09-22T08:16:15Z</dcterms:created>
  <dcterms:modified xsi:type="dcterms:W3CDTF">2017-04-14T10:12:39Z</dcterms:modified>
</cp:coreProperties>
</file>